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323" r:id="rId2"/>
    <p:sldId id="259" r:id="rId3"/>
    <p:sldId id="332" r:id="rId4"/>
    <p:sldId id="321" r:id="rId5"/>
    <p:sldId id="326" r:id="rId6"/>
    <p:sldId id="327" r:id="rId7"/>
    <p:sldId id="296" r:id="rId8"/>
    <p:sldId id="331" r:id="rId9"/>
    <p:sldId id="324" r:id="rId10"/>
    <p:sldId id="329" r:id="rId11"/>
    <p:sldId id="330" r:id="rId12"/>
    <p:sldId id="328" r:id="rId13"/>
    <p:sldId id="325" r:id="rId14"/>
    <p:sldId id="297" r:id="rId15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Calibri Light" panose="020F0302020204030204" pitchFamily="34" charset="0"/>
      <p:regular r:id="rId22"/>
      <p:italic r:id="rId23"/>
    </p:embeddedFont>
    <p:embeddedFont>
      <p:font typeface="맑은 고딕" panose="020B0503020000020004" pitchFamily="50" charset="-127"/>
      <p:regular r:id="rId24"/>
      <p:bold r:id="rId2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00"/>
    <a:srgbClr val="FF9696"/>
    <a:srgbClr val="FF0000"/>
    <a:srgbClr val="FF6464"/>
    <a:srgbClr val="889BC5"/>
    <a:srgbClr val="4F6BAA"/>
    <a:srgbClr val="937BAF"/>
    <a:srgbClr val="F3A5A5"/>
    <a:srgbClr val="1A274A"/>
    <a:srgbClr val="EA5C5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911" autoAdjust="0"/>
    <p:restoredTop sz="94767" autoAdjust="0"/>
  </p:normalViewPr>
  <p:slideViewPr>
    <p:cSldViewPr>
      <p:cViewPr varScale="1">
        <p:scale>
          <a:sx n="99" d="100"/>
          <a:sy n="99" d="100"/>
        </p:scale>
        <p:origin x="984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87" d="100"/>
          <a:sy n="87" d="100"/>
        </p:scale>
        <p:origin x="-3858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3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CCFBE2-2B8D-499C-81C9-2CD5B3EB8E93}" type="datetimeFigureOut">
              <a:rPr lang="ko-KR" altLang="en-US" smtClean="0"/>
              <a:pPr/>
              <a:t>2020-12-07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54DD7E-3179-445A-81DB-781C4554AFF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95366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545AC5-813F-4ED1-B011-8EA17CB93331}" type="datetimeFigureOut">
              <a:rPr lang="ko-KR" altLang="en-US" smtClean="0"/>
              <a:pPr/>
              <a:t>2020-12-07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504B90-27FD-422C-8CC6-2AADAD122D0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7072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460875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2020-12-07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9" name="제목 1"/>
          <p:cNvSpPr>
            <a:spLocks noGrp="1"/>
          </p:cNvSpPr>
          <p:nvPr>
            <p:ph type="ctrTitle"/>
          </p:nvPr>
        </p:nvSpPr>
        <p:spPr>
          <a:xfrm>
            <a:off x="4139952" y="3214137"/>
            <a:ext cx="4392488" cy="1585337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lvl1pPr marL="0" indent="0" algn="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rgbClr val="889BC5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endParaRPr lang="ko-KR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2020-12-07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2020-12-07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8640"/>
            <a:ext cx="7661196" cy="796908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rgbClr val="4F6BAA"/>
                </a:solidFill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2020-12-07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539552" y="1484784"/>
            <a:ext cx="8258509" cy="4665662"/>
          </a:xfrm>
        </p:spPr>
        <p:txBody>
          <a:bodyPr>
            <a:normAutofit/>
          </a:bodyPr>
          <a:lstStyle>
            <a:lvl1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2pPr>
            <a:lvl3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3pPr>
            <a:lvl4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4pPr>
            <a:lvl5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500834"/>
            <a:ext cx="2133600" cy="220641"/>
          </a:xfrm>
        </p:spPr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2020-12-07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500834"/>
            <a:ext cx="2895600" cy="220641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500834"/>
            <a:ext cx="2133600" cy="220641"/>
          </a:xfrm>
        </p:spPr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1" name="내용 개체 틀 2"/>
          <p:cNvSpPr>
            <a:spLocks noGrp="1"/>
          </p:cNvSpPr>
          <p:nvPr>
            <p:ph idx="1"/>
          </p:nvPr>
        </p:nvSpPr>
        <p:spPr>
          <a:xfrm>
            <a:off x="539552" y="1484784"/>
            <a:ext cx="8258509" cy="4665662"/>
          </a:xfrm>
        </p:spPr>
        <p:txBody>
          <a:bodyPr>
            <a:normAutofit/>
          </a:bodyPr>
          <a:lstStyle>
            <a:lvl1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2pPr>
            <a:lvl3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3pPr>
            <a:lvl4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4pPr>
            <a:lvl5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539552" y="188640"/>
            <a:ext cx="7661196" cy="796908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rgbClr val="4F6BAA"/>
                </a:solidFill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2020-12-07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제목 1"/>
          <p:cNvSpPr>
            <a:spLocks noGrp="1"/>
          </p:cNvSpPr>
          <p:nvPr>
            <p:ph type="ctrTitle"/>
          </p:nvPr>
        </p:nvSpPr>
        <p:spPr>
          <a:xfrm>
            <a:off x="900654" y="2852936"/>
            <a:ext cx="3887370" cy="2376264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7000" kern="1200" baseline="0" dirty="0">
                <a:solidFill>
                  <a:srgbClr val="4F6BAA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endParaRPr lang="ko-KR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19026"/>
            <a:ext cx="8229600" cy="7969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062021"/>
            <a:ext cx="8229600" cy="5286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429396"/>
            <a:ext cx="2133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2020-12-07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429396"/>
            <a:ext cx="2895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429396"/>
            <a:ext cx="2133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1" r:id="rId3"/>
    <p:sldLayoutId id="2147483656" r:id="rId4"/>
    <p:sldLayoutId id="2147483650" r:id="rId5"/>
    <p:sldLayoutId id="2147483657" r:id="rId6"/>
  </p:sldLayoutIdLst>
  <p:txStyles>
    <p:titleStyle>
      <a:lvl1pPr algn="l" defTabSz="914400" rtl="0" eaLnBrk="1" latinLnBrk="1" hangingPunct="1">
        <a:spcBef>
          <a:spcPct val="0"/>
        </a:spcBef>
        <a:buNone/>
        <a:defRPr lang="ko-KR" altLang="en-US" sz="3500" kern="1200">
          <a:solidFill>
            <a:sysClr val="windowText" lastClr="000000"/>
          </a:solidFill>
          <a:latin typeface="맑은 고딕" pitchFamily="50" charset="-127"/>
          <a:ea typeface="맑은 고딕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25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lang="ko-KR" altLang="en-US" sz="18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2843808" y="3211815"/>
            <a:ext cx="5688632" cy="1585337"/>
          </a:xfrm>
        </p:spPr>
        <p:txBody>
          <a:bodyPr/>
          <a:lstStyle/>
          <a:p>
            <a:r>
              <a:rPr lang="ko-KR" altLang="en-US" sz="3200" dirty="0">
                <a:solidFill>
                  <a:srgbClr val="4F6BAA"/>
                </a:solidFill>
              </a:rPr>
              <a:t>외국인차별과 인종차별</a:t>
            </a:r>
            <a:br>
              <a:rPr lang="en-US" altLang="ko-KR" sz="3200" dirty="0">
                <a:solidFill>
                  <a:srgbClr val="4F6BAA"/>
                </a:solidFill>
              </a:rPr>
            </a:br>
            <a:r>
              <a:rPr lang="ko-KR" altLang="en-US" sz="3200" dirty="0">
                <a:solidFill>
                  <a:srgbClr val="4F6BAA"/>
                </a:solidFill>
              </a:rPr>
              <a:t>문제 해소를 위한</a:t>
            </a:r>
            <a:br>
              <a:rPr lang="en-US" altLang="ko-KR" sz="4000" dirty="0"/>
            </a:br>
            <a:r>
              <a:rPr lang="ko-KR" altLang="en-US" sz="4200" b="1" dirty="0"/>
              <a:t>사오행시 프로젝트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4708466" y="4941168"/>
            <a:ext cx="3823974" cy="2846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250" dirty="0">
                <a:latin typeface="+mj-lt"/>
                <a:ea typeface="맑은 고딕" pitchFamily="50" charset="-127"/>
                <a:cs typeface="굴림" pitchFamily="50" charset="-127"/>
              </a:rPr>
              <a:t>김현수</a:t>
            </a:r>
            <a:r>
              <a:rPr kumimoji="1" lang="en-US" altLang="ko-KR" sz="1250" dirty="0">
                <a:latin typeface="+mj-lt"/>
                <a:ea typeface="맑은 고딕" pitchFamily="50" charset="-127"/>
                <a:cs typeface="굴림" pitchFamily="50" charset="-127"/>
              </a:rPr>
              <a:t>, </a:t>
            </a:r>
            <a:r>
              <a:rPr kumimoji="1" lang="ko-KR" altLang="en-US" sz="1250" dirty="0">
                <a:latin typeface="+mj-lt"/>
                <a:ea typeface="맑은 고딕" pitchFamily="50" charset="-127"/>
                <a:cs typeface="굴림" pitchFamily="50" charset="-127"/>
              </a:rPr>
              <a:t>김무성</a:t>
            </a:r>
            <a:r>
              <a:rPr kumimoji="1" lang="en-US" altLang="ko-KR" sz="1250" dirty="0">
                <a:latin typeface="+mj-lt"/>
                <a:ea typeface="맑은 고딕" pitchFamily="50" charset="-127"/>
                <a:cs typeface="굴림" pitchFamily="50" charset="-127"/>
              </a:rPr>
              <a:t>, </a:t>
            </a:r>
            <a:r>
              <a:rPr kumimoji="1" lang="ko-KR" altLang="en-US" sz="1250" dirty="0" err="1">
                <a:latin typeface="+mj-lt"/>
                <a:ea typeface="맑은 고딕" pitchFamily="50" charset="-127"/>
                <a:cs typeface="굴림" pitchFamily="50" charset="-127"/>
              </a:rPr>
              <a:t>김주학</a:t>
            </a:r>
            <a:r>
              <a:rPr kumimoji="1" lang="en-US" altLang="ko-KR" sz="1250" dirty="0">
                <a:latin typeface="+mj-lt"/>
                <a:ea typeface="맑은 고딕" pitchFamily="50" charset="-127"/>
                <a:cs typeface="굴림" pitchFamily="50" charset="-127"/>
              </a:rPr>
              <a:t>, </a:t>
            </a:r>
            <a:r>
              <a:rPr kumimoji="1" lang="ko-KR" altLang="en-US" sz="1250" dirty="0">
                <a:latin typeface="+mj-lt"/>
                <a:ea typeface="맑은 고딕" pitchFamily="50" charset="-127"/>
                <a:cs typeface="굴림" pitchFamily="50" charset="-127"/>
              </a:rPr>
              <a:t>정창우</a:t>
            </a:r>
            <a:r>
              <a:rPr kumimoji="1" lang="en-US" altLang="ko-KR" sz="1250" dirty="0">
                <a:latin typeface="+mj-lt"/>
                <a:ea typeface="맑은 고딕" pitchFamily="50" charset="-127"/>
                <a:cs typeface="굴림" pitchFamily="50" charset="-127"/>
              </a:rPr>
              <a:t>, </a:t>
            </a:r>
            <a:r>
              <a:rPr kumimoji="1" lang="ko-KR" altLang="en-US" sz="1250" dirty="0">
                <a:latin typeface="+mj-lt"/>
                <a:ea typeface="맑은 고딕" pitchFamily="50" charset="-127"/>
                <a:cs typeface="굴림" pitchFamily="50" charset="-127"/>
              </a:rPr>
              <a:t>전기형</a:t>
            </a:r>
            <a:endParaRPr kumimoji="1" lang="en-US" altLang="ko-KR" sz="1250" dirty="0">
              <a:latin typeface="+mj-lt"/>
              <a:ea typeface="맑은 고딕" pitchFamily="50" charset="-127"/>
              <a:cs typeface="굴림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508BBA3-F9B5-40A7-B51E-1527D8107924}"/>
              </a:ext>
            </a:extLst>
          </p:cNvPr>
          <p:cNvSpPr txBox="1"/>
          <p:nvPr/>
        </p:nvSpPr>
        <p:spPr>
          <a:xfrm>
            <a:off x="211865" y="1960384"/>
            <a:ext cx="234391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600" b="1" dirty="0">
                <a:solidFill>
                  <a:schemeClr val="bg1"/>
                </a:solidFill>
                <a:latin typeface="+mj-ea"/>
                <a:ea typeface="+mj-ea"/>
              </a:rPr>
              <a:t>DU</a:t>
            </a:r>
            <a:r>
              <a:rPr lang="ko-KR" altLang="en-US" sz="2600" b="1" dirty="0" err="1">
                <a:solidFill>
                  <a:schemeClr val="bg1"/>
                </a:solidFill>
                <a:latin typeface="+mj-ea"/>
                <a:ea typeface="+mj-ea"/>
              </a:rPr>
              <a:t>사랑빛자유</a:t>
            </a:r>
            <a:endParaRPr lang="en-US" altLang="ko-KR" sz="2600" b="1" dirty="0">
              <a:solidFill>
                <a:schemeClr val="bg1"/>
              </a:solidFill>
              <a:latin typeface="+mj-ea"/>
              <a:ea typeface="+mj-ea"/>
            </a:endParaRPr>
          </a:p>
          <a:p>
            <a:r>
              <a:rPr lang="ko-KR" altLang="en-US" sz="2600" b="1" dirty="0">
                <a:solidFill>
                  <a:schemeClr val="bg1"/>
                </a:solidFill>
                <a:latin typeface="+mj-ea"/>
                <a:ea typeface="+mj-ea"/>
              </a:rPr>
              <a:t>프로젝트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59AC613-E0AA-4416-9D9A-CBB30994D802}"/>
              </a:ext>
            </a:extLst>
          </p:cNvPr>
          <p:cNvSpPr txBox="1"/>
          <p:nvPr/>
        </p:nvSpPr>
        <p:spPr>
          <a:xfrm>
            <a:off x="4964393" y="692696"/>
            <a:ext cx="234391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600" b="1" dirty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6</a:t>
            </a:r>
            <a:r>
              <a:rPr lang="ko-KR" altLang="en-US" sz="2600" b="1" dirty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조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67D5729-AA43-4922-B17B-C086B210E064}"/>
              </a:ext>
            </a:extLst>
          </p:cNvPr>
          <p:cNvSpPr txBox="1"/>
          <p:nvPr/>
        </p:nvSpPr>
        <p:spPr>
          <a:xfrm>
            <a:off x="3491880" y="2235774"/>
            <a:ext cx="234391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+mj-ea"/>
                <a:ea typeface="+mj-ea"/>
              </a:rPr>
              <a:t>평등열매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E36A1614-8008-42E9-B06C-48F219AD5684}"/>
              </a:ext>
            </a:extLst>
          </p:cNvPr>
          <p:cNvGrpSpPr/>
          <p:nvPr/>
        </p:nvGrpSpPr>
        <p:grpSpPr>
          <a:xfrm>
            <a:off x="3904200" y="6166383"/>
            <a:ext cx="1335600" cy="390587"/>
            <a:chOff x="3904200" y="6166383"/>
            <a:chExt cx="1335600" cy="390587"/>
          </a:xfrm>
        </p:grpSpPr>
        <p:grpSp>
          <p:nvGrpSpPr>
            <p:cNvPr id="9" name="그룹 8"/>
            <p:cNvGrpSpPr/>
            <p:nvPr/>
          </p:nvGrpSpPr>
          <p:grpSpPr>
            <a:xfrm>
              <a:off x="3904200" y="6166383"/>
              <a:ext cx="1335600" cy="338400"/>
              <a:chOff x="5427663" y="5711825"/>
              <a:chExt cx="1335600" cy="338400"/>
            </a:xfrm>
          </p:grpSpPr>
          <p:sp>
            <p:nvSpPr>
              <p:cNvPr id="10" name="AutoShape 3"/>
              <p:cNvSpPr>
                <a:spLocks noChangeAspect="1" noChangeArrowheads="1" noTextEdit="1"/>
              </p:cNvSpPr>
              <p:nvPr/>
            </p:nvSpPr>
            <p:spPr bwMode="auto">
              <a:xfrm>
                <a:off x="5429245" y="5711825"/>
                <a:ext cx="1332435" cy="3384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" name="Freeform 5"/>
              <p:cNvSpPr>
                <a:spLocks/>
              </p:cNvSpPr>
              <p:nvPr/>
            </p:nvSpPr>
            <p:spPr bwMode="auto">
              <a:xfrm>
                <a:off x="5628635" y="5887235"/>
                <a:ext cx="85453" cy="130393"/>
              </a:xfrm>
              <a:custGeom>
                <a:avLst/>
                <a:gdLst>
                  <a:gd name="T0" fmla="*/ 83 w 83"/>
                  <a:gd name="T1" fmla="*/ 90 h 130"/>
                  <a:gd name="T2" fmla="*/ 79 w 83"/>
                  <a:gd name="T3" fmla="*/ 108 h 130"/>
                  <a:gd name="T4" fmla="*/ 69 w 83"/>
                  <a:gd name="T5" fmla="*/ 120 h 130"/>
                  <a:gd name="T6" fmla="*/ 54 w 83"/>
                  <a:gd name="T7" fmla="*/ 128 h 130"/>
                  <a:gd name="T8" fmla="*/ 36 w 83"/>
                  <a:gd name="T9" fmla="*/ 130 h 130"/>
                  <a:gd name="T10" fmla="*/ 24 w 83"/>
                  <a:gd name="T11" fmla="*/ 129 h 130"/>
                  <a:gd name="T12" fmla="*/ 14 w 83"/>
                  <a:gd name="T13" fmla="*/ 127 h 130"/>
                  <a:gd name="T14" fmla="*/ 7 w 83"/>
                  <a:gd name="T15" fmla="*/ 124 h 130"/>
                  <a:gd name="T16" fmla="*/ 3 w 83"/>
                  <a:gd name="T17" fmla="*/ 121 h 130"/>
                  <a:gd name="T18" fmla="*/ 1 w 83"/>
                  <a:gd name="T19" fmla="*/ 117 h 130"/>
                  <a:gd name="T20" fmla="*/ 0 w 83"/>
                  <a:gd name="T21" fmla="*/ 110 h 130"/>
                  <a:gd name="T22" fmla="*/ 0 w 83"/>
                  <a:gd name="T23" fmla="*/ 105 h 130"/>
                  <a:gd name="T24" fmla="*/ 1 w 83"/>
                  <a:gd name="T25" fmla="*/ 102 h 130"/>
                  <a:gd name="T26" fmla="*/ 2 w 83"/>
                  <a:gd name="T27" fmla="*/ 100 h 130"/>
                  <a:gd name="T28" fmla="*/ 4 w 83"/>
                  <a:gd name="T29" fmla="*/ 99 h 130"/>
                  <a:gd name="T30" fmla="*/ 8 w 83"/>
                  <a:gd name="T31" fmla="*/ 101 h 130"/>
                  <a:gd name="T32" fmla="*/ 14 w 83"/>
                  <a:gd name="T33" fmla="*/ 105 h 130"/>
                  <a:gd name="T34" fmla="*/ 24 w 83"/>
                  <a:gd name="T35" fmla="*/ 108 h 130"/>
                  <a:gd name="T36" fmla="*/ 36 w 83"/>
                  <a:gd name="T37" fmla="*/ 110 h 130"/>
                  <a:gd name="T38" fmla="*/ 45 w 83"/>
                  <a:gd name="T39" fmla="*/ 109 h 130"/>
                  <a:gd name="T40" fmla="*/ 51 w 83"/>
                  <a:gd name="T41" fmla="*/ 105 h 130"/>
                  <a:gd name="T42" fmla="*/ 55 w 83"/>
                  <a:gd name="T43" fmla="*/ 100 h 130"/>
                  <a:gd name="T44" fmla="*/ 56 w 83"/>
                  <a:gd name="T45" fmla="*/ 94 h 130"/>
                  <a:gd name="T46" fmla="*/ 54 w 83"/>
                  <a:gd name="T47" fmla="*/ 86 h 130"/>
                  <a:gd name="T48" fmla="*/ 48 w 83"/>
                  <a:gd name="T49" fmla="*/ 81 h 130"/>
                  <a:gd name="T50" fmla="*/ 39 w 83"/>
                  <a:gd name="T51" fmla="*/ 76 h 130"/>
                  <a:gd name="T52" fmla="*/ 29 w 83"/>
                  <a:gd name="T53" fmla="*/ 72 h 130"/>
                  <a:gd name="T54" fmla="*/ 19 w 83"/>
                  <a:gd name="T55" fmla="*/ 66 h 130"/>
                  <a:gd name="T56" fmla="*/ 11 w 83"/>
                  <a:gd name="T57" fmla="*/ 59 h 130"/>
                  <a:gd name="T58" fmla="*/ 5 w 83"/>
                  <a:gd name="T59" fmla="*/ 50 h 130"/>
                  <a:gd name="T60" fmla="*/ 2 w 83"/>
                  <a:gd name="T61" fmla="*/ 36 h 130"/>
                  <a:gd name="T62" fmla="*/ 6 w 83"/>
                  <a:gd name="T63" fmla="*/ 20 h 130"/>
                  <a:gd name="T64" fmla="*/ 15 w 83"/>
                  <a:gd name="T65" fmla="*/ 9 h 130"/>
                  <a:gd name="T66" fmla="*/ 28 w 83"/>
                  <a:gd name="T67" fmla="*/ 2 h 130"/>
                  <a:gd name="T68" fmla="*/ 45 w 83"/>
                  <a:gd name="T69" fmla="*/ 0 h 130"/>
                  <a:gd name="T70" fmla="*/ 54 w 83"/>
                  <a:gd name="T71" fmla="*/ 0 h 130"/>
                  <a:gd name="T72" fmla="*/ 62 w 83"/>
                  <a:gd name="T73" fmla="*/ 2 h 130"/>
                  <a:gd name="T74" fmla="*/ 69 w 83"/>
                  <a:gd name="T75" fmla="*/ 5 h 130"/>
                  <a:gd name="T76" fmla="*/ 73 w 83"/>
                  <a:gd name="T77" fmla="*/ 7 h 130"/>
                  <a:gd name="T78" fmla="*/ 75 w 83"/>
                  <a:gd name="T79" fmla="*/ 9 h 130"/>
                  <a:gd name="T80" fmla="*/ 75 w 83"/>
                  <a:gd name="T81" fmla="*/ 11 h 130"/>
                  <a:gd name="T82" fmla="*/ 75 w 83"/>
                  <a:gd name="T83" fmla="*/ 13 h 130"/>
                  <a:gd name="T84" fmla="*/ 76 w 83"/>
                  <a:gd name="T85" fmla="*/ 18 h 130"/>
                  <a:gd name="T86" fmla="*/ 75 w 83"/>
                  <a:gd name="T87" fmla="*/ 22 h 130"/>
                  <a:gd name="T88" fmla="*/ 75 w 83"/>
                  <a:gd name="T89" fmla="*/ 26 h 130"/>
                  <a:gd name="T90" fmla="*/ 74 w 83"/>
                  <a:gd name="T91" fmla="*/ 28 h 130"/>
                  <a:gd name="T92" fmla="*/ 72 w 83"/>
                  <a:gd name="T93" fmla="*/ 28 h 130"/>
                  <a:gd name="T94" fmla="*/ 69 w 83"/>
                  <a:gd name="T95" fmla="*/ 27 h 130"/>
                  <a:gd name="T96" fmla="*/ 63 w 83"/>
                  <a:gd name="T97" fmla="*/ 24 h 130"/>
                  <a:gd name="T98" fmla="*/ 55 w 83"/>
                  <a:gd name="T99" fmla="*/ 21 h 130"/>
                  <a:gd name="T100" fmla="*/ 45 w 83"/>
                  <a:gd name="T101" fmla="*/ 20 h 130"/>
                  <a:gd name="T102" fmla="*/ 38 w 83"/>
                  <a:gd name="T103" fmla="*/ 21 h 130"/>
                  <a:gd name="T104" fmla="*/ 33 w 83"/>
                  <a:gd name="T105" fmla="*/ 23 h 130"/>
                  <a:gd name="T106" fmla="*/ 30 w 83"/>
                  <a:gd name="T107" fmla="*/ 28 h 130"/>
                  <a:gd name="T108" fmla="*/ 28 w 83"/>
                  <a:gd name="T109" fmla="*/ 33 h 130"/>
                  <a:gd name="T110" fmla="*/ 31 w 83"/>
                  <a:gd name="T111" fmla="*/ 40 h 130"/>
                  <a:gd name="T112" fmla="*/ 37 w 83"/>
                  <a:gd name="T113" fmla="*/ 46 h 130"/>
                  <a:gd name="T114" fmla="*/ 46 w 83"/>
                  <a:gd name="T115" fmla="*/ 50 h 130"/>
                  <a:gd name="T116" fmla="*/ 56 w 83"/>
                  <a:gd name="T117" fmla="*/ 55 h 130"/>
                  <a:gd name="T118" fmla="*/ 66 w 83"/>
                  <a:gd name="T119" fmla="*/ 60 h 130"/>
                  <a:gd name="T120" fmla="*/ 74 w 83"/>
                  <a:gd name="T121" fmla="*/ 67 h 130"/>
                  <a:gd name="T122" fmla="*/ 81 w 83"/>
                  <a:gd name="T123" fmla="*/ 77 h 130"/>
                  <a:gd name="T124" fmla="*/ 83 w 83"/>
                  <a:gd name="T125" fmla="*/ 90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83" h="130">
                    <a:moveTo>
                      <a:pt x="83" y="90"/>
                    </a:moveTo>
                    <a:cubicBezTo>
                      <a:pt x="83" y="97"/>
                      <a:pt x="82" y="103"/>
                      <a:pt x="79" y="108"/>
                    </a:cubicBezTo>
                    <a:cubicBezTo>
                      <a:pt x="77" y="113"/>
                      <a:pt x="73" y="117"/>
                      <a:pt x="69" y="120"/>
                    </a:cubicBezTo>
                    <a:cubicBezTo>
                      <a:pt x="65" y="124"/>
                      <a:pt x="60" y="126"/>
                      <a:pt x="54" y="128"/>
                    </a:cubicBezTo>
                    <a:cubicBezTo>
                      <a:pt x="49" y="130"/>
                      <a:pt x="42" y="130"/>
                      <a:pt x="36" y="130"/>
                    </a:cubicBezTo>
                    <a:cubicBezTo>
                      <a:pt x="32" y="130"/>
                      <a:pt x="28" y="130"/>
                      <a:pt x="24" y="129"/>
                    </a:cubicBezTo>
                    <a:cubicBezTo>
                      <a:pt x="20" y="129"/>
                      <a:pt x="17" y="128"/>
                      <a:pt x="14" y="127"/>
                    </a:cubicBezTo>
                    <a:cubicBezTo>
                      <a:pt x="11" y="126"/>
                      <a:pt x="9" y="125"/>
                      <a:pt x="7" y="124"/>
                    </a:cubicBezTo>
                    <a:cubicBezTo>
                      <a:pt x="5" y="122"/>
                      <a:pt x="3" y="121"/>
                      <a:pt x="3" y="121"/>
                    </a:cubicBezTo>
                    <a:cubicBezTo>
                      <a:pt x="2" y="120"/>
                      <a:pt x="1" y="119"/>
                      <a:pt x="1" y="117"/>
                    </a:cubicBezTo>
                    <a:cubicBezTo>
                      <a:pt x="0" y="115"/>
                      <a:pt x="0" y="113"/>
                      <a:pt x="0" y="110"/>
                    </a:cubicBezTo>
                    <a:cubicBezTo>
                      <a:pt x="0" y="108"/>
                      <a:pt x="0" y="106"/>
                      <a:pt x="0" y="105"/>
                    </a:cubicBezTo>
                    <a:cubicBezTo>
                      <a:pt x="1" y="104"/>
                      <a:pt x="1" y="103"/>
                      <a:pt x="1" y="102"/>
                    </a:cubicBezTo>
                    <a:cubicBezTo>
                      <a:pt x="1" y="101"/>
                      <a:pt x="2" y="100"/>
                      <a:pt x="2" y="100"/>
                    </a:cubicBezTo>
                    <a:cubicBezTo>
                      <a:pt x="3" y="100"/>
                      <a:pt x="3" y="99"/>
                      <a:pt x="4" y="99"/>
                    </a:cubicBezTo>
                    <a:cubicBezTo>
                      <a:pt x="5" y="99"/>
                      <a:pt x="6" y="100"/>
                      <a:pt x="8" y="101"/>
                    </a:cubicBezTo>
                    <a:cubicBezTo>
                      <a:pt x="9" y="102"/>
                      <a:pt x="12" y="103"/>
                      <a:pt x="14" y="105"/>
                    </a:cubicBezTo>
                    <a:cubicBezTo>
                      <a:pt x="17" y="106"/>
                      <a:pt x="20" y="107"/>
                      <a:pt x="24" y="108"/>
                    </a:cubicBezTo>
                    <a:cubicBezTo>
                      <a:pt x="27" y="109"/>
                      <a:pt x="31" y="110"/>
                      <a:pt x="36" y="110"/>
                    </a:cubicBezTo>
                    <a:cubicBezTo>
                      <a:pt x="39" y="110"/>
                      <a:pt x="42" y="109"/>
                      <a:pt x="45" y="109"/>
                    </a:cubicBezTo>
                    <a:cubicBezTo>
                      <a:pt x="47" y="108"/>
                      <a:pt x="49" y="107"/>
                      <a:pt x="51" y="105"/>
                    </a:cubicBezTo>
                    <a:cubicBezTo>
                      <a:pt x="53" y="104"/>
                      <a:pt x="54" y="102"/>
                      <a:pt x="55" y="100"/>
                    </a:cubicBezTo>
                    <a:cubicBezTo>
                      <a:pt x="56" y="98"/>
                      <a:pt x="56" y="96"/>
                      <a:pt x="56" y="94"/>
                    </a:cubicBezTo>
                    <a:cubicBezTo>
                      <a:pt x="56" y="91"/>
                      <a:pt x="55" y="88"/>
                      <a:pt x="54" y="86"/>
                    </a:cubicBezTo>
                    <a:cubicBezTo>
                      <a:pt x="52" y="84"/>
                      <a:pt x="50" y="82"/>
                      <a:pt x="48" y="81"/>
                    </a:cubicBezTo>
                    <a:cubicBezTo>
                      <a:pt x="45" y="79"/>
                      <a:pt x="42" y="78"/>
                      <a:pt x="39" y="76"/>
                    </a:cubicBezTo>
                    <a:cubicBezTo>
                      <a:pt x="36" y="75"/>
                      <a:pt x="33" y="73"/>
                      <a:pt x="29" y="72"/>
                    </a:cubicBezTo>
                    <a:cubicBezTo>
                      <a:pt x="26" y="70"/>
                      <a:pt x="23" y="68"/>
                      <a:pt x="19" y="66"/>
                    </a:cubicBezTo>
                    <a:cubicBezTo>
                      <a:pt x="16" y="65"/>
                      <a:pt x="13" y="62"/>
                      <a:pt x="11" y="59"/>
                    </a:cubicBezTo>
                    <a:cubicBezTo>
                      <a:pt x="8" y="57"/>
                      <a:pt x="6" y="53"/>
                      <a:pt x="5" y="50"/>
                    </a:cubicBezTo>
                    <a:cubicBezTo>
                      <a:pt x="3" y="46"/>
                      <a:pt x="2" y="41"/>
                      <a:pt x="2" y="36"/>
                    </a:cubicBezTo>
                    <a:cubicBezTo>
                      <a:pt x="2" y="30"/>
                      <a:pt x="3" y="25"/>
                      <a:pt x="6" y="20"/>
                    </a:cubicBezTo>
                    <a:cubicBezTo>
                      <a:pt x="8" y="15"/>
                      <a:pt x="11" y="12"/>
                      <a:pt x="15" y="9"/>
                    </a:cubicBezTo>
                    <a:cubicBezTo>
                      <a:pt x="19" y="6"/>
                      <a:pt x="23" y="3"/>
                      <a:pt x="28" y="2"/>
                    </a:cubicBezTo>
                    <a:cubicBezTo>
                      <a:pt x="34" y="0"/>
                      <a:pt x="39" y="0"/>
                      <a:pt x="45" y="0"/>
                    </a:cubicBezTo>
                    <a:cubicBezTo>
                      <a:pt x="48" y="0"/>
                      <a:pt x="51" y="0"/>
                      <a:pt x="54" y="0"/>
                    </a:cubicBezTo>
                    <a:cubicBezTo>
                      <a:pt x="57" y="1"/>
                      <a:pt x="60" y="1"/>
                      <a:pt x="62" y="2"/>
                    </a:cubicBezTo>
                    <a:cubicBezTo>
                      <a:pt x="65" y="3"/>
                      <a:pt x="67" y="4"/>
                      <a:pt x="69" y="5"/>
                    </a:cubicBezTo>
                    <a:cubicBezTo>
                      <a:pt x="71" y="6"/>
                      <a:pt x="73" y="7"/>
                      <a:pt x="73" y="7"/>
                    </a:cubicBezTo>
                    <a:cubicBezTo>
                      <a:pt x="74" y="8"/>
                      <a:pt x="74" y="8"/>
                      <a:pt x="75" y="9"/>
                    </a:cubicBezTo>
                    <a:cubicBezTo>
                      <a:pt x="75" y="9"/>
                      <a:pt x="75" y="10"/>
                      <a:pt x="75" y="11"/>
                    </a:cubicBezTo>
                    <a:cubicBezTo>
                      <a:pt x="75" y="11"/>
                      <a:pt x="75" y="12"/>
                      <a:pt x="75" y="13"/>
                    </a:cubicBezTo>
                    <a:cubicBezTo>
                      <a:pt x="76" y="15"/>
                      <a:pt x="76" y="16"/>
                      <a:pt x="76" y="18"/>
                    </a:cubicBezTo>
                    <a:cubicBezTo>
                      <a:pt x="76" y="20"/>
                      <a:pt x="76" y="21"/>
                      <a:pt x="75" y="22"/>
                    </a:cubicBezTo>
                    <a:cubicBezTo>
                      <a:pt x="75" y="24"/>
                      <a:pt x="75" y="25"/>
                      <a:pt x="75" y="26"/>
                    </a:cubicBezTo>
                    <a:cubicBezTo>
                      <a:pt x="75" y="27"/>
                      <a:pt x="74" y="27"/>
                      <a:pt x="74" y="28"/>
                    </a:cubicBezTo>
                    <a:cubicBezTo>
                      <a:pt x="74" y="28"/>
                      <a:pt x="73" y="28"/>
                      <a:pt x="72" y="28"/>
                    </a:cubicBezTo>
                    <a:cubicBezTo>
                      <a:pt x="72" y="28"/>
                      <a:pt x="70" y="28"/>
                      <a:pt x="69" y="27"/>
                    </a:cubicBezTo>
                    <a:cubicBezTo>
                      <a:pt x="67" y="26"/>
                      <a:pt x="65" y="25"/>
                      <a:pt x="63" y="24"/>
                    </a:cubicBezTo>
                    <a:cubicBezTo>
                      <a:pt x="61" y="23"/>
                      <a:pt x="58" y="22"/>
                      <a:pt x="55" y="21"/>
                    </a:cubicBezTo>
                    <a:cubicBezTo>
                      <a:pt x="52" y="20"/>
                      <a:pt x="49" y="20"/>
                      <a:pt x="45" y="20"/>
                    </a:cubicBezTo>
                    <a:cubicBezTo>
                      <a:pt x="42" y="20"/>
                      <a:pt x="40" y="20"/>
                      <a:pt x="38" y="21"/>
                    </a:cubicBezTo>
                    <a:cubicBezTo>
                      <a:pt x="36" y="21"/>
                      <a:pt x="34" y="22"/>
                      <a:pt x="33" y="23"/>
                    </a:cubicBezTo>
                    <a:cubicBezTo>
                      <a:pt x="31" y="25"/>
                      <a:pt x="30" y="26"/>
                      <a:pt x="30" y="28"/>
                    </a:cubicBezTo>
                    <a:cubicBezTo>
                      <a:pt x="29" y="29"/>
                      <a:pt x="28" y="31"/>
                      <a:pt x="28" y="33"/>
                    </a:cubicBezTo>
                    <a:cubicBezTo>
                      <a:pt x="28" y="36"/>
                      <a:pt x="29" y="38"/>
                      <a:pt x="31" y="40"/>
                    </a:cubicBezTo>
                    <a:cubicBezTo>
                      <a:pt x="32" y="42"/>
                      <a:pt x="34" y="44"/>
                      <a:pt x="37" y="46"/>
                    </a:cubicBezTo>
                    <a:cubicBezTo>
                      <a:pt x="40" y="47"/>
                      <a:pt x="42" y="49"/>
                      <a:pt x="46" y="50"/>
                    </a:cubicBezTo>
                    <a:cubicBezTo>
                      <a:pt x="49" y="52"/>
                      <a:pt x="52" y="53"/>
                      <a:pt x="56" y="55"/>
                    </a:cubicBezTo>
                    <a:cubicBezTo>
                      <a:pt x="59" y="56"/>
                      <a:pt x="62" y="58"/>
                      <a:pt x="66" y="60"/>
                    </a:cubicBezTo>
                    <a:cubicBezTo>
                      <a:pt x="69" y="62"/>
                      <a:pt x="72" y="65"/>
                      <a:pt x="74" y="67"/>
                    </a:cubicBezTo>
                    <a:cubicBezTo>
                      <a:pt x="77" y="70"/>
                      <a:pt x="79" y="73"/>
                      <a:pt x="81" y="77"/>
                    </a:cubicBezTo>
                    <a:cubicBezTo>
                      <a:pt x="82" y="81"/>
                      <a:pt x="83" y="85"/>
                      <a:pt x="83" y="90"/>
                    </a:cubicBezTo>
                    <a:close/>
                  </a:path>
                </a:pathLst>
              </a:custGeom>
              <a:solidFill>
                <a:schemeClr val="tx1">
                  <a:alpha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2" name="Freeform 6"/>
              <p:cNvSpPr>
                <a:spLocks/>
              </p:cNvSpPr>
              <p:nvPr/>
            </p:nvSpPr>
            <p:spPr bwMode="auto">
              <a:xfrm>
                <a:off x="5726748" y="5879473"/>
                <a:ext cx="26902" cy="138155"/>
              </a:xfrm>
              <a:custGeom>
                <a:avLst/>
                <a:gdLst>
                  <a:gd name="T0" fmla="*/ 25 w 25"/>
                  <a:gd name="T1" fmla="*/ 133 h 137"/>
                  <a:gd name="T2" fmla="*/ 24 w 25"/>
                  <a:gd name="T3" fmla="*/ 135 h 137"/>
                  <a:gd name="T4" fmla="*/ 22 w 25"/>
                  <a:gd name="T5" fmla="*/ 136 h 137"/>
                  <a:gd name="T6" fmla="*/ 18 w 25"/>
                  <a:gd name="T7" fmla="*/ 137 h 137"/>
                  <a:gd name="T8" fmla="*/ 12 w 25"/>
                  <a:gd name="T9" fmla="*/ 137 h 137"/>
                  <a:gd name="T10" fmla="*/ 7 w 25"/>
                  <a:gd name="T11" fmla="*/ 137 h 137"/>
                  <a:gd name="T12" fmla="*/ 3 w 25"/>
                  <a:gd name="T13" fmla="*/ 136 h 137"/>
                  <a:gd name="T14" fmla="*/ 1 w 25"/>
                  <a:gd name="T15" fmla="*/ 135 h 137"/>
                  <a:gd name="T16" fmla="*/ 0 w 25"/>
                  <a:gd name="T17" fmla="*/ 133 h 137"/>
                  <a:gd name="T18" fmla="*/ 0 w 25"/>
                  <a:gd name="T19" fmla="*/ 4 h 137"/>
                  <a:gd name="T20" fmla="*/ 1 w 25"/>
                  <a:gd name="T21" fmla="*/ 3 h 137"/>
                  <a:gd name="T22" fmla="*/ 3 w 25"/>
                  <a:gd name="T23" fmla="*/ 1 h 137"/>
                  <a:gd name="T24" fmla="*/ 7 w 25"/>
                  <a:gd name="T25" fmla="*/ 1 h 137"/>
                  <a:gd name="T26" fmla="*/ 12 w 25"/>
                  <a:gd name="T27" fmla="*/ 0 h 137"/>
                  <a:gd name="T28" fmla="*/ 18 w 25"/>
                  <a:gd name="T29" fmla="*/ 1 h 137"/>
                  <a:gd name="T30" fmla="*/ 22 w 25"/>
                  <a:gd name="T31" fmla="*/ 1 h 137"/>
                  <a:gd name="T32" fmla="*/ 24 w 25"/>
                  <a:gd name="T33" fmla="*/ 3 h 137"/>
                  <a:gd name="T34" fmla="*/ 25 w 25"/>
                  <a:gd name="T35" fmla="*/ 4 h 137"/>
                  <a:gd name="T36" fmla="*/ 25 w 25"/>
                  <a:gd name="T37" fmla="*/ 133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5" h="137">
                    <a:moveTo>
                      <a:pt x="25" y="133"/>
                    </a:moveTo>
                    <a:cubicBezTo>
                      <a:pt x="25" y="133"/>
                      <a:pt x="25" y="134"/>
                      <a:pt x="24" y="135"/>
                    </a:cubicBezTo>
                    <a:cubicBezTo>
                      <a:pt x="24" y="135"/>
                      <a:pt x="23" y="135"/>
                      <a:pt x="22" y="136"/>
                    </a:cubicBezTo>
                    <a:cubicBezTo>
                      <a:pt x="21" y="136"/>
                      <a:pt x="20" y="136"/>
                      <a:pt x="18" y="137"/>
                    </a:cubicBezTo>
                    <a:cubicBezTo>
                      <a:pt x="17" y="137"/>
                      <a:pt x="15" y="137"/>
                      <a:pt x="12" y="137"/>
                    </a:cubicBezTo>
                    <a:cubicBezTo>
                      <a:pt x="10" y="137"/>
                      <a:pt x="8" y="137"/>
                      <a:pt x="7" y="137"/>
                    </a:cubicBezTo>
                    <a:cubicBezTo>
                      <a:pt x="5" y="136"/>
                      <a:pt x="4" y="136"/>
                      <a:pt x="3" y="136"/>
                    </a:cubicBezTo>
                    <a:cubicBezTo>
                      <a:pt x="2" y="135"/>
                      <a:pt x="1" y="135"/>
                      <a:pt x="1" y="135"/>
                    </a:cubicBezTo>
                    <a:cubicBezTo>
                      <a:pt x="0" y="134"/>
                      <a:pt x="0" y="133"/>
                      <a:pt x="0" y="13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3"/>
                      <a:pt x="1" y="3"/>
                    </a:cubicBezTo>
                    <a:cubicBezTo>
                      <a:pt x="1" y="2"/>
                      <a:pt x="2" y="2"/>
                      <a:pt x="3" y="1"/>
                    </a:cubicBezTo>
                    <a:cubicBezTo>
                      <a:pt x="4" y="1"/>
                      <a:pt x="5" y="1"/>
                      <a:pt x="7" y="1"/>
                    </a:cubicBezTo>
                    <a:cubicBezTo>
                      <a:pt x="8" y="0"/>
                      <a:pt x="10" y="0"/>
                      <a:pt x="12" y="0"/>
                    </a:cubicBezTo>
                    <a:cubicBezTo>
                      <a:pt x="15" y="0"/>
                      <a:pt x="17" y="0"/>
                      <a:pt x="18" y="1"/>
                    </a:cubicBezTo>
                    <a:cubicBezTo>
                      <a:pt x="20" y="1"/>
                      <a:pt x="21" y="1"/>
                      <a:pt x="22" y="1"/>
                    </a:cubicBezTo>
                    <a:cubicBezTo>
                      <a:pt x="23" y="2"/>
                      <a:pt x="24" y="2"/>
                      <a:pt x="24" y="3"/>
                    </a:cubicBezTo>
                    <a:cubicBezTo>
                      <a:pt x="25" y="3"/>
                      <a:pt x="25" y="4"/>
                      <a:pt x="25" y="4"/>
                    </a:cubicBezTo>
                    <a:lnTo>
                      <a:pt x="25" y="133"/>
                    </a:lnTo>
                    <a:close/>
                  </a:path>
                </a:pathLst>
              </a:custGeom>
              <a:solidFill>
                <a:schemeClr val="tx1">
                  <a:alpha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3" name="Freeform 7"/>
              <p:cNvSpPr>
                <a:spLocks noEditPoints="1"/>
              </p:cNvSpPr>
              <p:nvPr/>
            </p:nvSpPr>
            <p:spPr bwMode="auto">
              <a:xfrm>
                <a:off x="5771057" y="5882577"/>
                <a:ext cx="28484" cy="135050"/>
              </a:xfrm>
              <a:custGeom>
                <a:avLst/>
                <a:gdLst>
                  <a:gd name="T0" fmla="*/ 28 w 28"/>
                  <a:gd name="T1" fmla="*/ 12 h 133"/>
                  <a:gd name="T2" fmla="*/ 25 w 28"/>
                  <a:gd name="T3" fmla="*/ 22 h 133"/>
                  <a:gd name="T4" fmla="*/ 14 w 28"/>
                  <a:gd name="T5" fmla="*/ 25 h 133"/>
                  <a:gd name="T6" fmla="*/ 2 w 28"/>
                  <a:gd name="T7" fmla="*/ 23 h 133"/>
                  <a:gd name="T8" fmla="*/ 0 w 28"/>
                  <a:gd name="T9" fmla="*/ 13 h 133"/>
                  <a:gd name="T10" fmla="*/ 3 w 28"/>
                  <a:gd name="T11" fmla="*/ 2 h 133"/>
                  <a:gd name="T12" fmla="*/ 14 w 28"/>
                  <a:gd name="T13" fmla="*/ 0 h 133"/>
                  <a:gd name="T14" fmla="*/ 25 w 28"/>
                  <a:gd name="T15" fmla="*/ 2 h 133"/>
                  <a:gd name="T16" fmla="*/ 28 w 28"/>
                  <a:gd name="T17" fmla="*/ 12 h 133"/>
                  <a:gd name="T18" fmla="*/ 26 w 28"/>
                  <a:gd name="T19" fmla="*/ 129 h 133"/>
                  <a:gd name="T20" fmla="*/ 25 w 28"/>
                  <a:gd name="T21" fmla="*/ 131 h 133"/>
                  <a:gd name="T22" fmla="*/ 23 w 28"/>
                  <a:gd name="T23" fmla="*/ 132 h 133"/>
                  <a:gd name="T24" fmla="*/ 20 w 28"/>
                  <a:gd name="T25" fmla="*/ 133 h 133"/>
                  <a:gd name="T26" fmla="*/ 14 w 28"/>
                  <a:gd name="T27" fmla="*/ 133 h 133"/>
                  <a:gd name="T28" fmla="*/ 8 w 28"/>
                  <a:gd name="T29" fmla="*/ 133 h 133"/>
                  <a:gd name="T30" fmla="*/ 4 w 28"/>
                  <a:gd name="T31" fmla="*/ 132 h 133"/>
                  <a:gd name="T32" fmla="*/ 2 w 28"/>
                  <a:gd name="T33" fmla="*/ 131 h 133"/>
                  <a:gd name="T34" fmla="*/ 1 w 28"/>
                  <a:gd name="T35" fmla="*/ 129 h 133"/>
                  <a:gd name="T36" fmla="*/ 1 w 28"/>
                  <a:gd name="T37" fmla="*/ 42 h 133"/>
                  <a:gd name="T38" fmla="*/ 2 w 28"/>
                  <a:gd name="T39" fmla="*/ 40 h 133"/>
                  <a:gd name="T40" fmla="*/ 4 w 28"/>
                  <a:gd name="T41" fmla="*/ 39 h 133"/>
                  <a:gd name="T42" fmla="*/ 8 w 28"/>
                  <a:gd name="T43" fmla="*/ 38 h 133"/>
                  <a:gd name="T44" fmla="*/ 14 w 28"/>
                  <a:gd name="T45" fmla="*/ 38 h 133"/>
                  <a:gd name="T46" fmla="*/ 20 w 28"/>
                  <a:gd name="T47" fmla="*/ 38 h 133"/>
                  <a:gd name="T48" fmla="*/ 23 w 28"/>
                  <a:gd name="T49" fmla="*/ 39 h 133"/>
                  <a:gd name="T50" fmla="*/ 25 w 28"/>
                  <a:gd name="T51" fmla="*/ 40 h 133"/>
                  <a:gd name="T52" fmla="*/ 26 w 28"/>
                  <a:gd name="T53" fmla="*/ 42 h 133"/>
                  <a:gd name="T54" fmla="*/ 26 w 28"/>
                  <a:gd name="T55" fmla="*/ 129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8" h="133">
                    <a:moveTo>
                      <a:pt x="28" y="12"/>
                    </a:moveTo>
                    <a:cubicBezTo>
                      <a:pt x="28" y="17"/>
                      <a:pt x="27" y="21"/>
                      <a:pt x="25" y="22"/>
                    </a:cubicBezTo>
                    <a:cubicBezTo>
                      <a:pt x="23" y="24"/>
                      <a:pt x="19" y="25"/>
                      <a:pt x="14" y="25"/>
                    </a:cubicBezTo>
                    <a:cubicBezTo>
                      <a:pt x="8" y="25"/>
                      <a:pt x="4" y="24"/>
                      <a:pt x="2" y="23"/>
                    </a:cubicBezTo>
                    <a:cubicBezTo>
                      <a:pt x="0" y="21"/>
                      <a:pt x="0" y="17"/>
                      <a:pt x="0" y="13"/>
                    </a:cubicBezTo>
                    <a:cubicBezTo>
                      <a:pt x="0" y="8"/>
                      <a:pt x="1" y="4"/>
                      <a:pt x="3" y="2"/>
                    </a:cubicBezTo>
                    <a:cubicBezTo>
                      <a:pt x="5" y="1"/>
                      <a:pt x="8" y="0"/>
                      <a:pt x="14" y="0"/>
                    </a:cubicBezTo>
                    <a:cubicBezTo>
                      <a:pt x="19" y="0"/>
                      <a:pt x="23" y="0"/>
                      <a:pt x="25" y="2"/>
                    </a:cubicBezTo>
                    <a:cubicBezTo>
                      <a:pt x="27" y="4"/>
                      <a:pt x="28" y="7"/>
                      <a:pt x="28" y="12"/>
                    </a:cubicBezTo>
                    <a:close/>
                    <a:moveTo>
                      <a:pt x="26" y="129"/>
                    </a:moveTo>
                    <a:cubicBezTo>
                      <a:pt x="26" y="129"/>
                      <a:pt x="26" y="130"/>
                      <a:pt x="25" y="131"/>
                    </a:cubicBezTo>
                    <a:cubicBezTo>
                      <a:pt x="25" y="131"/>
                      <a:pt x="24" y="131"/>
                      <a:pt x="23" y="132"/>
                    </a:cubicBezTo>
                    <a:cubicBezTo>
                      <a:pt x="23" y="132"/>
                      <a:pt x="21" y="132"/>
                      <a:pt x="20" y="133"/>
                    </a:cubicBezTo>
                    <a:cubicBezTo>
                      <a:pt x="18" y="133"/>
                      <a:pt x="16" y="133"/>
                      <a:pt x="14" y="133"/>
                    </a:cubicBezTo>
                    <a:cubicBezTo>
                      <a:pt x="11" y="133"/>
                      <a:pt x="9" y="133"/>
                      <a:pt x="8" y="133"/>
                    </a:cubicBezTo>
                    <a:cubicBezTo>
                      <a:pt x="6" y="132"/>
                      <a:pt x="5" y="132"/>
                      <a:pt x="4" y="132"/>
                    </a:cubicBezTo>
                    <a:cubicBezTo>
                      <a:pt x="3" y="131"/>
                      <a:pt x="2" y="131"/>
                      <a:pt x="2" y="131"/>
                    </a:cubicBezTo>
                    <a:cubicBezTo>
                      <a:pt x="2" y="130"/>
                      <a:pt x="1" y="129"/>
                      <a:pt x="1" y="129"/>
                    </a:cubicBezTo>
                    <a:cubicBezTo>
                      <a:pt x="1" y="42"/>
                      <a:pt x="1" y="42"/>
                      <a:pt x="1" y="42"/>
                    </a:cubicBezTo>
                    <a:cubicBezTo>
                      <a:pt x="1" y="41"/>
                      <a:pt x="2" y="41"/>
                      <a:pt x="2" y="40"/>
                    </a:cubicBezTo>
                    <a:cubicBezTo>
                      <a:pt x="2" y="40"/>
                      <a:pt x="3" y="39"/>
                      <a:pt x="4" y="39"/>
                    </a:cubicBezTo>
                    <a:cubicBezTo>
                      <a:pt x="5" y="39"/>
                      <a:pt x="6" y="38"/>
                      <a:pt x="8" y="38"/>
                    </a:cubicBezTo>
                    <a:cubicBezTo>
                      <a:pt x="9" y="38"/>
                      <a:pt x="11" y="38"/>
                      <a:pt x="14" y="38"/>
                    </a:cubicBezTo>
                    <a:cubicBezTo>
                      <a:pt x="16" y="38"/>
                      <a:pt x="18" y="38"/>
                      <a:pt x="20" y="38"/>
                    </a:cubicBezTo>
                    <a:cubicBezTo>
                      <a:pt x="21" y="38"/>
                      <a:pt x="23" y="39"/>
                      <a:pt x="23" y="39"/>
                    </a:cubicBezTo>
                    <a:cubicBezTo>
                      <a:pt x="24" y="39"/>
                      <a:pt x="25" y="40"/>
                      <a:pt x="25" y="40"/>
                    </a:cubicBezTo>
                    <a:cubicBezTo>
                      <a:pt x="26" y="41"/>
                      <a:pt x="26" y="41"/>
                      <a:pt x="26" y="42"/>
                    </a:cubicBezTo>
                    <a:lnTo>
                      <a:pt x="26" y="129"/>
                    </a:lnTo>
                    <a:close/>
                  </a:path>
                </a:pathLst>
              </a:custGeom>
              <a:solidFill>
                <a:schemeClr val="tx1">
                  <a:alpha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4" name="Freeform 8"/>
              <p:cNvSpPr>
                <a:spLocks noEditPoints="1"/>
              </p:cNvSpPr>
              <p:nvPr/>
            </p:nvSpPr>
            <p:spPr bwMode="auto">
              <a:xfrm>
                <a:off x="5813784" y="5879473"/>
                <a:ext cx="88618" cy="138155"/>
              </a:xfrm>
              <a:custGeom>
                <a:avLst/>
                <a:gdLst>
                  <a:gd name="T0" fmla="*/ 88 w 88"/>
                  <a:gd name="T1" fmla="*/ 132 h 137"/>
                  <a:gd name="T2" fmla="*/ 87 w 88"/>
                  <a:gd name="T3" fmla="*/ 134 h 137"/>
                  <a:gd name="T4" fmla="*/ 85 w 88"/>
                  <a:gd name="T5" fmla="*/ 135 h 137"/>
                  <a:gd name="T6" fmla="*/ 82 w 88"/>
                  <a:gd name="T7" fmla="*/ 136 h 137"/>
                  <a:gd name="T8" fmla="*/ 77 w 88"/>
                  <a:gd name="T9" fmla="*/ 136 h 137"/>
                  <a:gd name="T10" fmla="*/ 72 w 88"/>
                  <a:gd name="T11" fmla="*/ 136 h 137"/>
                  <a:gd name="T12" fmla="*/ 69 w 88"/>
                  <a:gd name="T13" fmla="*/ 135 h 137"/>
                  <a:gd name="T14" fmla="*/ 67 w 88"/>
                  <a:gd name="T15" fmla="*/ 134 h 137"/>
                  <a:gd name="T16" fmla="*/ 67 w 88"/>
                  <a:gd name="T17" fmla="*/ 132 h 137"/>
                  <a:gd name="T18" fmla="*/ 67 w 88"/>
                  <a:gd name="T19" fmla="*/ 122 h 137"/>
                  <a:gd name="T20" fmla="*/ 52 w 88"/>
                  <a:gd name="T21" fmla="*/ 133 h 137"/>
                  <a:gd name="T22" fmla="*/ 36 w 88"/>
                  <a:gd name="T23" fmla="*/ 137 h 137"/>
                  <a:gd name="T24" fmla="*/ 19 w 88"/>
                  <a:gd name="T25" fmla="*/ 134 h 137"/>
                  <a:gd name="T26" fmla="*/ 8 w 88"/>
                  <a:gd name="T27" fmla="*/ 123 h 137"/>
                  <a:gd name="T28" fmla="*/ 2 w 88"/>
                  <a:gd name="T29" fmla="*/ 108 h 137"/>
                  <a:gd name="T30" fmla="*/ 0 w 88"/>
                  <a:gd name="T31" fmla="*/ 89 h 137"/>
                  <a:gd name="T32" fmla="*/ 2 w 88"/>
                  <a:gd name="T33" fmla="*/ 69 h 137"/>
                  <a:gd name="T34" fmla="*/ 9 w 88"/>
                  <a:gd name="T35" fmla="*/ 53 h 137"/>
                  <a:gd name="T36" fmla="*/ 21 w 88"/>
                  <a:gd name="T37" fmla="*/ 43 h 137"/>
                  <a:gd name="T38" fmla="*/ 38 w 88"/>
                  <a:gd name="T39" fmla="*/ 39 h 137"/>
                  <a:gd name="T40" fmla="*/ 51 w 88"/>
                  <a:gd name="T41" fmla="*/ 42 h 137"/>
                  <a:gd name="T42" fmla="*/ 63 w 88"/>
                  <a:gd name="T43" fmla="*/ 51 h 137"/>
                  <a:gd name="T44" fmla="*/ 63 w 88"/>
                  <a:gd name="T45" fmla="*/ 4 h 137"/>
                  <a:gd name="T46" fmla="*/ 64 w 88"/>
                  <a:gd name="T47" fmla="*/ 2 h 137"/>
                  <a:gd name="T48" fmla="*/ 66 w 88"/>
                  <a:gd name="T49" fmla="*/ 1 h 137"/>
                  <a:gd name="T50" fmla="*/ 69 w 88"/>
                  <a:gd name="T51" fmla="*/ 0 h 137"/>
                  <a:gd name="T52" fmla="*/ 75 w 88"/>
                  <a:gd name="T53" fmla="*/ 0 h 137"/>
                  <a:gd name="T54" fmla="*/ 81 w 88"/>
                  <a:gd name="T55" fmla="*/ 0 h 137"/>
                  <a:gd name="T56" fmla="*/ 85 w 88"/>
                  <a:gd name="T57" fmla="*/ 1 h 137"/>
                  <a:gd name="T58" fmla="*/ 87 w 88"/>
                  <a:gd name="T59" fmla="*/ 2 h 137"/>
                  <a:gd name="T60" fmla="*/ 88 w 88"/>
                  <a:gd name="T61" fmla="*/ 4 h 137"/>
                  <a:gd name="T62" fmla="*/ 88 w 88"/>
                  <a:gd name="T63" fmla="*/ 132 h 137"/>
                  <a:gd name="T64" fmla="*/ 63 w 88"/>
                  <a:gd name="T65" fmla="*/ 74 h 137"/>
                  <a:gd name="T66" fmla="*/ 53 w 88"/>
                  <a:gd name="T67" fmla="*/ 63 h 137"/>
                  <a:gd name="T68" fmla="*/ 43 w 88"/>
                  <a:gd name="T69" fmla="*/ 60 h 137"/>
                  <a:gd name="T70" fmla="*/ 34 w 88"/>
                  <a:gd name="T71" fmla="*/ 62 h 137"/>
                  <a:gd name="T72" fmla="*/ 29 w 88"/>
                  <a:gd name="T73" fmla="*/ 69 h 137"/>
                  <a:gd name="T74" fmla="*/ 26 w 88"/>
                  <a:gd name="T75" fmla="*/ 78 h 137"/>
                  <a:gd name="T76" fmla="*/ 25 w 88"/>
                  <a:gd name="T77" fmla="*/ 88 h 137"/>
                  <a:gd name="T78" fmla="*/ 26 w 88"/>
                  <a:gd name="T79" fmla="*/ 98 h 137"/>
                  <a:gd name="T80" fmla="*/ 28 w 88"/>
                  <a:gd name="T81" fmla="*/ 108 h 137"/>
                  <a:gd name="T82" fmla="*/ 34 w 88"/>
                  <a:gd name="T83" fmla="*/ 114 h 137"/>
                  <a:gd name="T84" fmla="*/ 42 w 88"/>
                  <a:gd name="T85" fmla="*/ 117 h 137"/>
                  <a:gd name="T86" fmla="*/ 47 w 88"/>
                  <a:gd name="T87" fmla="*/ 116 h 137"/>
                  <a:gd name="T88" fmla="*/ 52 w 88"/>
                  <a:gd name="T89" fmla="*/ 113 h 137"/>
                  <a:gd name="T90" fmla="*/ 57 w 88"/>
                  <a:gd name="T91" fmla="*/ 109 h 137"/>
                  <a:gd name="T92" fmla="*/ 63 w 88"/>
                  <a:gd name="T93" fmla="*/ 103 h 137"/>
                  <a:gd name="T94" fmla="*/ 63 w 88"/>
                  <a:gd name="T95" fmla="*/ 74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88" h="137">
                    <a:moveTo>
                      <a:pt x="88" y="132"/>
                    </a:moveTo>
                    <a:cubicBezTo>
                      <a:pt x="88" y="133"/>
                      <a:pt x="87" y="133"/>
                      <a:pt x="87" y="134"/>
                    </a:cubicBezTo>
                    <a:cubicBezTo>
                      <a:pt x="87" y="134"/>
                      <a:pt x="86" y="135"/>
                      <a:pt x="85" y="135"/>
                    </a:cubicBezTo>
                    <a:cubicBezTo>
                      <a:pt x="85" y="135"/>
                      <a:pt x="84" y="135"/>
                      <a:pt x="82" y="136"/>
                    </a:cubicBezTo>
                    <a:cubicBezTo>
                      <a:pt x="81" y="136"/>
                      <a:pt x="79" y="136"/>
                      <a:pt x="77" y="136"/>
                    </a:cubicBezTo>
                    <a:cubicBezTo>
                      <a:pt x="75" y="136"/>
                      <a:pt x="73" y="136"/>
                      <a:pt x="72" y="136"/>
                    </a:cubicBezTo>
                    <a:cubicBezTo>
                      <a:pt x="71" y="135"/>
                      <a:pt x="70" y="135"/>
                      <a:pt x="69" y="135"/>
                    </a:cubicBezTo>
                    <a:cubicBezTo>
                      <a:pt x="68" y="135"/>
                      <a:pt x="68" y="134"/>
                      <a:pt x="67" y="134"/>
                    </a:cubicBezTo>
                    <a:cubicBezTo>
                      <a:pt x="67" y="133"/>
                      <a:pt x="67" y="133"/>
                      <a:pt x="67" y="132"/>
                    </a:cubicBezTo>
                    <a:cubicBezTo>
                      <a:pt x="67" y="122"/>
                      <a:pt x="67" y="122"/>
                      <a:pt x="67" y="122"/>
                    </a:cubicBezTo>
                    <a:cubicBezTo>
                      <a:pt x="62" y="127"/>
                      <a:pt x="57" y="131"/>
                      <a:pt x="52" y="133"/>
                    </a:cubicBezTo>
                    <a:cubicBezTo>
                      <a:pt x="48" y="136"/>
                      <a:pt x="42" y="137"/>
                      <a:pt x="36" y="137"/>
                    </a:cubicBezTo>
                    <a:cubicBezTo>
                      <a:pt x="29" y="137"/>
                      <a:pt x="24" y="136"/>
                      <a:pt x="19" y="134"/>
                    </a:cubicBezTo>
                    <a:cubicBezTo>
                      <a:pt x="15" y="131"/>
                      <a:pt x="11" y="128"/>
                      <a:pt x="8" y="123"/>
                    </a:cubicBezTo>
                    <a:cubicBezTo>
                      <a:pt x="5" y="119"/>
                      <a:pt x="3" y="114"/>
                      <a:pt x="2" y="108"/>
                    </a:cubicBezTo>
                    <a:cubicBezTo>
                      <a:pt x="0" y="102"/>
                      <a:pt x="0" y="96"/>
                      <a:pt x="0" y="89"/>
                    </a:cubicBezTo>
                    <a:cubicBezTo>
                      <a:pt x="0" y="82"/>
                      <a:pt x="0" y="75"/>
                      <a:pt x="2" y="69"/>
                    </a:cubicBezTo>
                    <a:cubicBezTo>
                      <a:pt x="4" y="62"/>
                      <a:pt x="6" y="57"/>
                      <a:pt x="9" y="53"/>
                    </a:cubicBezTo>
                    <a:cubicBezTo>
                      <a:pt x="13" y="48"/>
                      <a:pt x="17" y="45"/>
                      <a:pt x="21" y="43"/>
                    </a:cubicBezTo>
                    <a:cubicBezTo>
                      <a:pt x="26" y="40"/>
                      <a:pt x="32" y="39"/>
                      <a:pt x="38" y="39"/>
                    </a:cubicBezTo>
                    <a:cubicBezTo>
                      <a:pt x="43" y="39"/>
                      <a:pt x="47" y="40"/>
                      <a:pt x="51" y="42"/>
                    </a:cubicBezTo>
                    <a:cubicBezTo>
                      <a:pt x="55" y="44"/>
                      <a:pt x="59" y="47"/>
                      <a:pt x="63" y="51"/>
                    </a:cubicBezTo>
                    <a:cubicBezTo>
                      <a:pt x="63" y="4"/>
                      <a:pt x="63" y="4"/>
                      <a:pt x="63" y="4"/>
                    </a:cubicBezTo>
                    <a:cubicBezTo>
                      <a:pt x="63" y="3"/>
                      <a:pt x="63" y="2"/>
                      <a:pt x="64" y="2"/>
                    </a:cubicBezTo>
                    <a:cubicBezTo>
                      <a:pt x="64" y="1"/>
                      <a:pt x="65" y="1"/>
                      <a:pt x="66" y="1"/>
                    </a:cubicBezTo>
                    <a:cubicBezTo>
                      <a:pt x="66" y="0"/>
                      <a:pt x="68" y="0"/>
                      <a:pt x="69" y="0"/>
                    </a:cubicBezTo>
                    <a:cubicBezTo>
                      <a:pt x="71" y="0"/>
                      <a:pt x="73" y="0"/>
                      <a:pt x="75" y="0"/>
                    </a:cubicBezTo>
                    <a:cubicBezTo>
                      <a:pt x="78" y="0"/>
                      <a:pt x="80" y="0"/>
                      <a:pt x="81" y="0"/>
                    </a:cubicBezTo>
                    <a:cubicBezTo>
                      <a:pt x="83" y="0"/>
                      <a:pt x="84" y="0"/>
                      <a:pt x="85" y="1"/>
                    </a:cubicBezTo>
                    <a:cubicBezTo>
                      <a:pt x="86" y="1"/>
                      <a:pt x="87" y="1"/>
                      <a:pt x="87" y="2"/>
                    </a:cubicBezTo>
                    <a:cubicBezTo>
                      <a:pt x="87" y="2"/>
                      <a:pt x="88" y="3"/>
                      <a:pt x="88" y="4"/>
                    </a:cubicBezTo>
                    <a:lnTo>
                      <a:pt x="88" y="132"/>
                    </a:lnTo>
                    <a:close/>
                    <a:moveTo>
                      <a:pt x="63" y="74"/>
                    </a:moveTo>
                    <a:cubicBezTo>
                      <a:pt x="59" y="69"/>
                      <a:pt x="56" y="66"/>
                      <a:pt x="53" y="63"/>
                    </a:cubicBezTo>
                    <a:cubicBezTo>
                      <a:pt x="50" y="61"/>
                      <a:pt x="46" y="60"/>
                      <a:pt x="43" y="60"/>
                    </a:cubicBezTo>
                    <a:cubicBezTo>
                      <a:pt x="40" y="60"/>
                      <a:pt x="37" y="61"/>
                      <a:pt x="34" y="62"/>
                    </a:cubicBezTo>
                    <a:cubicBezTo>
                      <a:pt x="32" y="64"/>
                      <a:pt x="30" y="66"/>
                      <a:pt x="29" y="69"/>
                    </a:cubicBezTo>
                    <a:cubicBezTo>
                      <a:pt x="27" y="71"/>
                      <a:pt x="26" y="74"/>
                      <a:pt x="26" y="78"/>
                    </a:cubicBezTo>
                    <a:cubicBezTo>
                      <a:pt x="25" y="81"/>
                      <a:pt x="25" y="84"/>
                      <a:pt x="25" y="88"/>
                    </a:cubicBezTo>
                    <a:cubicBezTo>
                      <a:pt x="25" y="91"/>
                      <a:pt x="25" y="95"/>
                      <a:pt x="26" y="98"/>
                    </a:cubicBezTo>
                    <a:cubicBezTo>
                      <a:pt x="26" y="102"/>
                      <a:pt x="27" y="105"/>
                      <a:pt x="28" y="108"/>
                    </a:cubicBezTo>
                    <a:cubicBezTo>
                      <a:pt x="30" y="110"/>
                      <a:pt x="32" y="113"/>
                      <a:pt x="34" y="114"/>
                    </a:cubicBezTo>
                    <a:cubicBezTo>
                      <a:pt x="36" y="116"/>
                      <a:pt x="39" y="117"/>
                      <a:pt x="42" y="117"/>
                    </a:cubicBezTo>
                    <a:cubicBezTo>
                      <a:pt x="44" y="117"/>
                      <a:pt x="46" y="116"/>
                      <a:pt x="47" y="116"/>
                    </a:cubicBezTo>
                    <a:cubicBezTo>
                      <a:pt x="49" y="115"/>
                      <a:pt x="50" y="115"/>
                      <a:pt x="52" y="113"/>
                    </a:cubicBezTo>
                    <a:cubicBezTo>
                      <a:pt x="54" y="112"/>
                      <a:pt x="55" y="111"/>
                      <a:pt x="57" y="109"/>
                    </a:cubicBezTo>
                    <a:cubicBezTo>
                      <a:pt x="59" y="107"/>
                      <a:pt x="61" y="105"/>
                      <a:pt x="63" y="103"/>
                    </a:cubicBezTo>
                    <a:lnTo>
                      <a:pt x="63" y="74"/>
                    </a:lnTo>
                    <a:close/>
                  </a:path>
                </a:pathLst>
              </a:custGeom>
              <a:solidFill>
                <a:schemeClr val="tx1">
                  <a:alpha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5" name="Freeform 9"/>
              <p:cNvSpPr>
                <a:spLocks noEditPoints="1"/>
              </p:cNvSpPr>
              <p:nvPr/>
            </p:nvSpPr>
            <p:spPr bwMode="auto">
              <a:xfrm>
                <a:off x="5916644" y="5919832"/>
                <a:ext cx="88618" cy="97795"/>
              </a:xfrm>
              <a:custGeom>
                <a:avLst/>
                <a:gdLst>
                  <a:gd name="T0" fmla="*/ 86 w 86"/>
                  <a:gd name="T1" fmla="*/ 47 h 98"/>
                  <a:gd name="T2" fmla="*/ 84 w 86"/>
                  <a:gd name="T3" fmla="*/ 53 h 98"/>
                  <a:gd name="T4" fmla="*/ 78 w 86"/>
                  <a:gd name="T5" fmla="*/ 56 h 98"/>
                  <a:gd name="T6" fmla="*/ 25 w 86"/>
                  <a:gd name="T7" fmla="*/ 56 h 98"/>
                  <a:gd name="T8" fmla="*/ 27 w 86"/>
                  <a:gd name="T9" fmla="*/ 66 h 98"/>
                  <a:gd name="T10" fmla="*/ 31 w 86"/>
                  <a:gd name="T11" fmla="*/ 73 h 98"/>
                  <a:gd name="T12" fmla="*/ 38 w 86"/>
                  <a:gd name="T13" fmla="*/ 78 h 98"/>
                  <a:gd name="T14" fmla="*/ 49 w 86"/>
                  <a:gd name="T15" fmla="*/ 80 h 98"/>
                  <a:gd name="T16" fmla="*/ 61 w 86"/>
                  <a:gd name="T17" fmla="*/ 79 h 98"/>
                  <a:gd name="T18" fmla="*/ 69 w 86"/>
                  <a:gd name="T19" fmla="*/ 77 h 98"/>
                  <a:gd name="T20" fmla="*/ 75 w 86"/>
                  <a:gd name="T21" fmla="*/ 75 h 98"/>
                  <a:gd name="T22" fmla="*/ 79 w 86"/>
                  <a:gd name="T23" fmla="*/ 74 h 98"/>
                  <a:gd name="T24" fmla="*/ 80 w 86"/>
                  <a:gd name="T25" fmla="*/ 74 h 98"/>
                  <a:gd name="T26" fmla="*/ 81 w 86"/>
                  <a:gd name="T27" fmla="*/ 75 h 98"/>
                  <a:gd name="T28" fmla="*/ 82 w 86"/>
                  <a:gd name="T29" fmla="*/ 78 h 98"/>
                  <a:gd name="T30" fmla="*/ 82 w 86"/>
                  <a:gd name="T31" fmla="*/ 82 h 98"/>
                  <a:gd name="T32" fmla="*/ 82 w 86"/>
                  <a:gd name="T33" fmla="*/ 86 h 98"/>
                  <a:gd name="T34" fmla="*/ 81 w 86"/>
                  <a:gd name="T35" fmla="*/ 88 h 98"/>
                  <a:gd name="T36" fmla="*/ 81 w 86"/>
                  <a:gd name="T37" fmla="*/ 90 h 98"/>
                  <a:gd name="T38" fmla="*/ 80 w 86"/>
                  <a:gd name="T39" fmla="*/ 91 h 98"/>
                  <a:gd name="T40" fmla="*/ 76 w 86"/>
                  <a:gd name="T41" fmla="*/ 93 h 98"/>
                  <a:gd name="T42" fmla="*/ 69 w 86"/>
                  <a:gd name="T43" fmla="*/ 96 h 98"/>
                  <a:gd name="T44" fmla="*/ 59 w 86"/>
                  <a:gd name="T45" fmla="*/ 98 h 98"/>
                  <a:gd name="T46" fmla="*/ 47 w 86"/>
                  <a:gd name="T47" fmla="*/ 98 h 98"/>
                  <a:gd name="T48" fmla="*/ 26 w 86"/>
                  <a:gd name="T49" fmla="*/ 95 h 98"/>
                  <a:gd name="T50" fmla="*/ 12 w 86"/>
                  <a:gd name="T51" fmla="*/ 87 h 98"/>
                  <a:gd name="T52" fmla="*/ 3 w 86"/>
                  <a:gd name="T53" fmla="*/ 72 h 98"/>
                  <a:gd name="T54" fmla="*/ 0 w 86"/>
                  <a:gd name="T55" fmla="*/ 50 h 98"/>
                  <a:gd name="T56" fmla="*/ 3 w 86"/>
                  <a:gd name="T57" fmla="*/ 29 h 98"/>
                  <a:gd name="T58" fmla="*/ 12 w 86"/>
                  <a:gd name="T59" fmla="*/ 13 h 98"/>
                  <a:gd name="T60" fmla="*/ 26 w 86"/>
                  <a:gd name="T61" fmla="*/ 4 h 98"/>
                  <a:gd name="T62" fmla="*/ 45 w 86"/>
                  <a:gd name="T63" fmla="*/ 0 h 98"/>
                  <a:gd name="T64" fmla="*/ 63 w 86"/>
                  <a:gd name="T65" fmla="*/ 3 h 98"/>
                  <a:gd name="T66" fmla="*/ 76 w 86"/>
                  <a:gd name="T67" fmla="*/ 12 h 98"/>
                  <a:gd name="T68" fmla="*/ 84 w 86"/>
                  <a:gd name="T69" fmla="*/ 26 h 98"/>
                  <a:gd name="T70" fmla="*/ 86 w 86"/>
                  <a:gd name="T71" fmla="*/ 43 h 98"/>
                  <a:gd name="T72" fmla="*/ 86 w 86"/>
                  <a:gd name="T73" fmla="*/ 47 h 98"/>
                  <a:gd name="T74" fmla="*/ 62 w 86"/>
                  <a:gd name="T75" fmla="*/ 40 h 98"/>
                  <a:gd name="T76" fmla="*/ 58 w 86"/>
                  <a:gd name="T77" fmla="*/ 23 h 98"/>
                  <a:gd name="T78" fmla="*/ 44 w 86"/>
                  <a:gd name="T79" fmla="*/ 18 h 98"/>
                  <a:gd name="T80" fmla="*/ 36 w 86"/>
                  <a:gd name="T81" fmla="*/ 19 h 98"/>
                  <a:gd name="T82" fmla="*/ 30 w 86"/>
                  <a:gd name="T83" fmla="*/ 24 h 98"/>
                  <a:gd name="T84" fmla="*/ 27 w 86"/>
                  <a:gd name="T85" fmla="*/ 31 h 98"/>
                  <a:gd name="T86" fmla="*/ 25 w 86"/>
                  <a:gd name="T87" fmla="*/ 40 h 98"/>
                  <a:gd name="T88" fmla="*/ 62 w 86"/>
                  <a:gd name="T89" fmla="*/ 40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86" h="98">
                    <a:moveTo>
                      <a:pt x="86" y="47"/>
                    </a:moveTo>
                    <a:cubicBezTo>
                      <a:pt x="86" y="50"/>
                      <a:pt x="85" y="52"/>
                      <a:pt x="84" y="53"/>
                    </a:cubicBezTo>
                    <a:cubicBezTo>
                      <a:pt x="83" y="55"/>
                      <a:pt x="81" y="56"/>
                      <a:pt x="78" y="56"/>
                    </a:cubicBezTo>
                    <a:cubicBezTo>
                      <a:pt x="25" y="56"/>
                      <a:pt x="25" y="56"/>
                      <a:pt x="25" y="56"/>
                    </a:cubicBezTo>
                    <a:cubicBezTo>
                      <a:pt x="25" y="59"/>
                      <a:pt x="26" y="63"/>
                      <a:pt x="27" y="66"/>
                    </a:cubicBezTo>
                    <a:cubicBezTo>
                      <a:pt x="27" y="69"/>
                      <a:pt x="29" y="71"/>
                      <a:pt x="31" y="73"/>
                    </a:cubicBezTo>
                    <a:cubicBezTo>
                      <a:pt x="33" y="75"/>
                      <a:pt x="35" y="77"/>
                      <a:pt x="38" y="78"/>
                    </a:cubicBezTo>
                    <a:cubicBezTo>
                      <a:pt x="41" y="79"/>
                      <a:pt x="45" y="80"/>
                      <a:pt x="49" y="80"/>
                    </a:cubicBezTo>
                    <a:cubicBezTo>
                      <a:pt x="53" y="80"/>
                      <a:pt x="57" y="80"/>
                      <a:pt x="61" y="79"/>
                    </a:cubicBezTo>
                    <a:cubicBezTo>
                      <a:pt x="64" y="78"/>
                      <a:pt x="67" y="78"/>
                      <a:pt x="69" y="77"/>
                    </a:cubicBezTo>
                    <a:cubicBezTo>
                      <a:pt x="71" y="76"/>
                      <a:pt x="73" y="75"/>
                      <a:pt x="75" y="75"/>
                    </a:cubicBezTo>
                    <a:cubicBezTo>
                      <a:pt x="76" y="74"/>
                      <a:pt x="78" y="74"/>
                      <a:pt x="79" y="74"/>
                    </a:cubicBezTo>
                    <a:cubicBezTo>
                      <a:pt x="79" y="74"/>
                      <a:pt x="80" y="74"/>
                      <a:pt x="80" y="74"/>
                    </a:cubicBezTo>
                    <a:cubicBezTo>
                      <a:pt x="81" y="74"/>
                      <a:pt x="81" y="75"/>
                      <a:pt x="81" y="75"/>
                    </a:cubicBezTo>
                    <a:cubicBezTo>
                      <a:pt x="81" y="76"/>
                      <a:pt x="82" y="77"/>
                      <a:pt x="82" y="78"/>
                    </a:cubicBezTo>
                    <a:cubicBezTo>
                      <a:pt x="82" y="79"/>
                      <a:pt x="82" y="80"/>
                      <a:pt x="82" y="82"/>
                    </a:cubicBezTo>
                    <a:cubicBezTo>
                      <a:pt x="82" y="83"/>
                      <a:pt x="82" y="85"/>
                      <a:pt x="82" y="86"/>
                    </a:cubicBezTo>
                    <a:cubicBezTo>
                      <a:pt x="82" y="87"/>
                      <a:pt x="82" y="88"/>
                      <a:pt x="81" y="88"/>
                    </a:cubicBezTo>
                    <a:cubicBezTo>
                      <a:pt x="81" y="89"/>
                      <a:pt x="81" y="90"/>
                      <a:pt x="81" y="90"/>
                    </a:cubicBezTo>
                    <a:cubicBezTo>
                      <a:pt x="81" y="91"/>
                      <a:pt x="80" y="91"/>
                      <a:pt x="80" y="91"/>
                    </a:cubicBezTo>
                    <a:cubicBezTo>
                      <a:pt x="79" y="92"/>
                      <a:pt x="78" y="93"/>
                      <a:pt x="76" y="93"/>
                    </a:cubicBezTo>
                    <a:cubicBezTo>
                      <a:pt x="74" y="94"/>
                      <a:pt x="72" y="95"/>
                      <a:pt x="69" y="96"/>
                    </a:cubicBezTo>
                    <a:cubicBezTo>
                      <a:pt x="66" y="96"/>
                      <a:pt x="63" y="97"/>
                      <a:pt x="59" y="98"/>
                    </a:cubicBezTo>
                    <a:cubicBezTo>
                      <a:pt x="55" y="98"/>
                      <a:pt x="51" y="98"/>
                      <a:pt x="47" y="98"/>
                    </a:cubicBezTo>
                    <a:cubicBezTo>
                      <a:pt x="39" y="98"/>
                      <a:pt x="32" y="97"/>
                      <a:pt x="26" y="95"/>
                    </a:cubicBezTo>
                    <a:cubicBezTo>
                      <a:pt x="21" y="94"/>
                      <a:pt x="16" y="91"/>
                      <a:pt x="12" y="87"/>
                    </a:cubicBezTo>
                    <a:cubicBezTo>
                      <a:pt x="8" y="83"/>
                      <a:pt x="5" y="78"/>
                      <a:pt x="3" y="72"/>
                    </a:cubicBezTo>
                    <a:cubicBezTo>
                      <a:pt x="1" y="65"/>
                      <a:pt x="0" y="58"/>
                      <a:pt x="0" y="50"/>
                    </a:cubicBezTo>
                    <a:cubicBezTo>
                      <a:pt x="0" y="43"/>
                      <a:pt x="1" y="36"/>
                      <a:pt x="3" y="29"/>
                    </a:cubicBezTo>
                    <a:cubicBezTo>
                      <a:pt x="5" y="23"/>
                      <a:pt x="8" y="18"/>
                      <a:pt x="12" y="13"/>
                    </a:cubicBezTo>
                    <a:cubicBezTo>
                      <a:pt x="16" y="9"/>
                      <a:pt x="21" y="6"/>
                      <a:pt x="26" y="4"/>
                    </a:cubicBezTo>
                    <a:cubicBezTo>
                      <a:pt x="32" y="1"/>
                      <a:pt x="38" y="0"/>
                      <a:pt x="45" y="0"/>
                    </a:cubicBezTo>
                    <a:cubicBezTo>
                      <a:pt x="52" y="0"/>
                      <a:pt x="58" y="1"/>
                      <a:pt x="63" y="3"/>
                    </a:cubicBezTo>
                    <a:cubicBezTo>
                      <a:pt x="69" y="6"/>
                      <a:pt x="73" y="9"/>
                      <a:pt x="76" y="12"/>
                    </a:cubicBezTo>
                    <a:cubicBezTo>
                      <a:pt x="80" y="16"/>
                      <a:pt x="82" y="21"/>
                      <a:pt x="84" y="26"/>
                    </a:cubicBezTo>
                    <a:cubicBezTo>
                      <a:pt x="85" y="31"/>
                      <a:pt x="86" y="37"/>
                      <a:pt x="86" y="43"/>
                    </a:cubicBezTo>
                    <a:lnTo>
                      <a:pt x="86" y="47"/>
                    </a:lnTo>
                    <a:close/>
                    <a:moveTo>
                      <a:pt x="62" y="40"/>
                    </a:moveTo>
                    <a:cubicBezTo>
                      <a:pt x="62" y="33"/>
                      <a:pt x="61" y="27"/>
                      <a:pt x="58" y="23"/>
                    </a:cubicBezTo>
                    <a:cubicBezTo>
                      <a:pt x="55" y="20"/>
                      <a:pt x="50" y="18"/>
                      <a:pt x="44" y="18"/>
                    </a:cubicBezTo>
                    <a:cubicBezTo>
                      <a:pt x="41" y="18"/>
                      <a:pt x="38" y="18"/>
                      <a:pt x="36" y="19"/>
                    </a:cubicBezTo>
                    <a:cubicBezTo>
                      <a:pt x="34" y="20"/>
                      <a:pt x="32" y="22"/>
                      <a:pt x="30" y="24"/>
                    </a:cubicBezTo>
                    <a:cubicBezTo>
                      <a:pt x="29" y="26"/>
                      <a:pt x="27" y="28"/>
                      <a:pt x="27" y="31"/>
                    </a:cubicBezTo>
                    <a:cubicBezTo>
                      <a:pt x="26" y="34"/>
                      <a:pt x="25" y="37"/>
                      <a:pt x="25" y="40"/>
                    </a:cubicBezTo>
                    <a:lnTo>
                      <a:pt x="62" y="40"/>
                    </a:lnTo>
                    <a:close/>
                  </a:path>
                </a:pathLst>
              </a:custGeom>
              <a:solidFill>
                <a:schemeClr val="tx1">
                  <a:alpha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6" name="Freeform 10"/>
              <p:cNvSpPr>
                <a:spLocks/>
              </p:cNvSpPr>
              <p:nvPr/>
            </p:nvSpPr>
            <p:spPr bwMode="auto">
              <a:xfrm>
                <a:off x="6063814" y="5888786"/>
                <a:ext cx="134510" cy="128841"/>
              </a:xfrm>
              <a:custGeom>
                <a:avLst/>
                <a:gdLst>
                  <a:gd name="T0" fmla="*/ 132 w 132"/>
                  <a:gd name="T1" fmla="*/ 124 h 127"/>
                  <a:gd name="T2" fmla="*/ 132 w 132"/>
                  <a:gd name="T3" fmla="*/ 125 h 127"/>
                  <a:gd name="T4" fmla="*/ 131 w 132"/>
                  <a:gd name="T5" fmla="*/ 126 h 127"/>
                  <a:gd name="T6" fmla="*/ 129 w 132"/>
                  <a:gd name="T7" fmla="*/ 127 h 127"/>
                  <a:gd name="T8" fmla="*/ 126 w 132"/>
                  <a:gd name="T9" fmla="*/ 127 h 127"/>
                  <a:gd name="T10" fmla="*/ 123 w 132"/>
                  <a:gd name="T11" fmla="*/ 127 h 127"/>
                  <a:gd name="T12" fmla="*/ 121 w 132"/>
                  <a:gd name="T13" fmla="*/ 126 h 127"/>
                  <a:gd name="T14" fmla="*/ 120 w 132"/>
                  <a:gd name="T15" fmla="*/ 125 h 127"/>
                  <a:gd name="T16" fmla="*/ 120 w 132"/>
                  <a:gd name="T17" fmla="*/ 124 h 127"/>
                  <a:gd name="T18" fmla="*/ 120 w 132"/>
                  <a:gd name="T19" fmla="*/ 10 h 127"/>
                  <a:gd name="T20" fmla="*/ 120 w 132"/>
                  <a:gd name="T21" fmla="*/ 10 h 127"/>
                  <a:gd name="T22" fmla="*/ 70 w 132"/>
                  <a:gd name="T23" fmla="*/ 125 h 127"/>
                  <a:gd name="T24" fmla="*/ 70 w 132"/>
                  <a:gd name="T25" fmla="*/ 126 h 127"/>
                  <a:gd name="T26" fmla="*/ 68 w 132"/>
                  <a:gd name="T27" fmla="*/ 126 h 127"/>
                  <a:gd name="T28" fmla="*/ 67 w 132"/>
                  <a:gd name="T29" fmla="*/ 127 h 127"/>
                  <a:gd name="T30" fmla="*/ 65 w 132"/>
                  <a:gd name="T31" fmla="*/ 127 h 127"/>
                  <a:gd name="T32" fmla="*/ 62 w 132"/>
                  <a:gd name="T33" fmla="*/ 127 h 127"/>
                  <a:gd name="T34" fmla="*/ 61 w 132"/>
                  <a:gd name="T35" fmla="*/ 126 h 127"/>
                  <a:gd name="T36" fmla="*/ 60 w 132"/>
                  <a:gd name="T37" fmla="*/ 126 h 127"/>
                  <a:gd name="T38" fmla="*/ 59 w 132"/>
                  <a:gd name="T39" fmla="*/ 125 h 127"/>
                  <a:gd name="T40" fmla="*/ 12 w 132"/>
                  <a:gd name="T41" fmla="*/ 10 h 127"/>
                  <a:gd name="T42" fmla="*/ 12 w 132"/>
                  <a:gd name="T43" fmla="*/ 10 h 127"/>
                  <a:gd name="T44" fmla="*/ 12 w 132"/>
                  <a:gd name="T45" fmla="*/ 124 h 127"/>
                  <a:gd name="T46" fmla="*/ 11 w 132"/>
                  <a:gd name="T47" fmla="*/ 125 h 127"/>
                  <a:gd name="T48" fmla="*/ 10 w 132"/>
                  <a:gd name="T49" fmla="*/ 126 h 127"/>
                  <a:gd name="T50" fmla="*/ 8 w 132"/>
                  <a:gd name="T51" fmla="*/ 127 h 127"/>
                  <a:gd name="T52" fmla="*/ 5 w 132"/>
                  <a:gd name="T53" fmla="*/ 127 h 127"/>
                  <a:gd name="T54" fmla="*/ 3 w 132"/>
                  <a:gd name="T55" fmla="*/ 127 h 127"/>
                  <a:gd name="T56" fmla="*/ 1 w 132"/>
                  <a:gd name="T57" fmla="*/ 126 h 127"/>
                  <a:gd name="T58" fmla="*/ 0 w 132"/>
                  <a:gd name="T59" fmla="*/ 125 h 127"/>
                  <a:gd name="T60" fmla="*/ 0 w 132"/>
                  <a:gd name="T61" fmla="*/ 124 h 127"/>
                  <a:gd name="T62" fmla="*/ 0 w 132"/>
                  <a:gd name="T63" fmla="*/ 6 h 127"/>
                  <a:gd name="T64" fmla="*/ 2 w 132"/>
                  <a:gd name="T65" fmla="*/ 1 h 127"/>
                  <a:gd name="T66" fmla="*/ 5 w 132"/>
                  <a:gd name="T67" fmla="*/ 0 h 127"/>
                  <a:gd name="T68" fmla="*/ 12 w 132"/>
                  <a:gd name="T69" fmla="*/ 0 h 127"/>
                  <a:gd name="T70" fmla="*/ 16 w 132"/>
                  <a:gd name="T71" fmla="*/ 0 h 127"/>
                  <a:gd name="T72" fmla="*/ 19 w 132"/>
                  <a:gd name="T73" fmla="*/ 2 h 127"/>
                  <a:gd name="T74" fmla="*/ 22 w 132"/>
                  <a:gd name="T75" fmla="*/ 4 h 127"/>
                  <a:gd name="T76" fmla="*/ 23 w 132"/>
                  <a:gd name="T77" fmla="*/ 8 h 127"/>
                  <a:gd name="T78" fmla="*/ 65 w 132"/>
                  <a:gd name="T79" fmla="*/ 108 h 127"/>
                  <a:gd name="T80" fmla="*/ 66 w 132"/>
                  <a:gd name="T81" fmla="*/ 108 h 127"/>
                  <a:gd name="T82" fmla="*/ 109 w 132"/>
                  <a:gd name="T83" fmla="*/ 8 h 127"/>
                  <a:gd name="T84" fmla="*/ 111 w 132"/>
                  <a:gd name="T85" fmla="*/ 4 h 127"/>
                  <a:gd name="T86" fmla="*/ 114 w 132"/>
                  <a:gd name="T87" fmla="*/ 2 h 127"/>
                  <a:gd name="T88" fmla="*/ 116 w 132"/>
                  <a:gd name="T89" fmla="*/ 0 h 127"/>
                  <a:gd name="T90" fmla="*/ 120 w 132"/>
                  <a:gd name="T91" fmla="*/ 0 h 127"/>
                  <a:gd name="T92" fmla="*/ 127 w 132"/>
                  <a:gd name="T93" fmla="*/ 0 h 127"/>
                  <a:gd name="T94" fmla="*/ 129 w 132"/>
                  <a:gd name="T95" fmla="*/ 0 h 127"/>
                  <a:gd name="T96" fmla="*/ 130 w 132"/>
                  <a:gd name="T97" fmla="*/ 1 h 127"/>
                  <a:gd name="T98" fmla="*/ 132 w 132"/>
                  <a:gd name="T99" fmla="*/ 3 h 127"/>
                  <a:gd name="T100" fmla="*/ 132 w 132"/>
                  <a:gd name="T101" fmla="*/ 6 h 127"/>
                  <a:gd name="T102" fmla="*/ 132 w 132"/>
                  <a:gd name="T103" fmla="*/ 124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32" h="127">
                    <a:moveTo>
                      <a:pt x="132" y="124"/>
                    </a:moveTo>
                    <a:cubicBezTo>
                      <a:pt x="132" y="125"/>
                      <a:pt x="132" y="125"/>
                      <a:pt x="132" y="125"/>
                    </a:cubicBezTo>
                    <a:cubicBezTo>
                      <a:pt x="132" y="126"/>
                      <a:pt x="131" y="126"/>
                      <a:pt x="131" y="126"/>
                    </a:cubicBezTo>
                    <a:cubicBezTo>
                      <a:pt x="130" y="126"/>
                      <a:pt x="130" y="126"/>
                      <a:pt x="129" y="127"/>
                    </a:cubicBezTo>
                    <a:cubicBezTo>
                      <a:pt x="128" y="127"/>
                      <a:pt x="127" y="127"/>
                      <a:pt x="126" y="127"/>
                    </a:cubicBezTo>
                    <a:cubicBezTo>
                      <a:pt x="125" y="127"/>
                      <a:pt x="124" y="127"/>
                      <a:pt x="123" y="127"/>
                    </a:cubicBezTo>
                    <a:cubicBezTo>
                      <a:pt x="123" y="126"/>
                      <a:pt x="122" y="126"/>
                      <a:pt x="121" y="126"/>
                    </a:cubicBezTo>
                    <a:cubicBezTo>
                      <a:pt x="121" y="126"/>
                      <a:pt x="121" y="126"/>
                      <a:pt x="120" y="125"/>
                    </a:cubicBezTo>
                    <a:cubicBezTo>
                      <a:pt x="120" y="125"/>
                      <a:pt x="120" y="125"/>
                      <a:pt x="120" y="124"/>
                    </a:cubicBezTo>
                    <a:cubicBezTo>
                      <a:pt x="120" y="10"/>
                      <a:pt x="120" y="10"/>
                      <a:pt x="120" y="10"/>
                    </a:cubicBezTo>
                    <a:cubicBezTo>
                      <a:pt x="120" y="10"/>
                      <a:pt x="120" y="10"/>
                      <a:pt x="120" y="10"/>
                    </a:cubicBezTo>
                    <a:cubicBezTo>
                      <a:pt x="70" y="125"/>
                      <a:pt x="70" y="125"/>
                      <a:pt x="70" y="125"/>
                    </a:cubicBezTo>
                    <a:cubicBezTo>
                      <a:pt x="70" y="125"/>
                      <a:pt x="70" y="125"/>
                      <a:pt x="70" y="126"/>
                    </a:cubicBezTo>
                    <a:cubicBezTo>
                      <a:pt x="69" y="126"/>
                      <a:pt x="69" y="126"/>
                      <a:pt x="68" y="126"/>
                    </a:cubicBezTo>
                    <a:cubicBezTo>
                      <a:pt x="68" y="126"/>
                      <a:pt x="67" y="127"/>
                      <a:pt x="67" y="127"/>
                    </a:cubicBezTo>
                    <a:cubicBezTo>
                      <a:pt x="66" y="127"/>
                      <a:pt x="66" y="127"/>
                      <a:pt x="65" y="127"/>
                    </a:cubicBezTo>
                    <a:cubicBezTo>
                      <a:pt x="64" y="127"/>
                      <a:pt x="63" y="127"/>
                      <a:pt x="62" y="127"/>
                    </a:cubicBezTo>
                    <a:cubicBezTo>
                      <a:pt x="62" y="127"/>
                      <a:pt x="61" y="126"/>
                      <a:pt x="61" y="126"/>
                    </a:cubicBezTo>
                    <a:cubicBezTo>
                      <a:pt x="60" y="126"/>
                      <a:pt x="60" y="126"/>
                      <a:pt x="60" y="126"/>
                    </a:cubicBezTo>
                    <a:cubicBezTo>
                      <a:pt x="59" y="125"/>
                      <a:pt x="59" y="125"/>
                      <a:pt x="59" y="125"/>
                    </a:cubicBezTo>
                    <a:cubicBezTo>
                      <a:pt x="12" y="10"/>
                      <a:pt x="12" y="10"/>
                      <a:pt x="12" y="10"/>
                    </a:cubicBezTo>
                    <a:cubicBezTo>
                      <a:pt x="12" y="10"/>
                      <a:pt x="12" y="10"/>
                      <a:pt x="12" y="10"/>
                    </a:cubicBezTo>
                    <a:cubicBezTo>
                      <a:pt x="12" y="124"/>
                      <a:pt x="12" y="124"/>
                      <a:pt x="12" y="124"/>
                    </a:cubicBezTo>
                    <a:cubicBezTo>
                      <a:pt x="12" y="125"/>
                      <a:pt x="12" y="125"/>
                      <a:pt x="11" y="125"/>
                    </a:cubicBezTo>
                    <a:cubicBezTo>
                      <a:pt x="11" y="126"/>
                      <a:pt x="11" y="126"/>
                      <a:pt x="10" y="126"/>
                    </a:cubicBezTo>
                    <a:cubicBezTo>
                      <a:pt x="10" y="126"/>
                      <a:pt x="9" y="126"/>
                      <a:pt x="8" y="127"/>
                    </a:cubicBezTo>
                    <a:cubicBezTo>
                      <a:pt x="8" y="127"/>
                      <a:pt x="7" y="127"/>
                      <a:pt x="5" y="127"/>
                    </a:cubicBezTo>
                    <a:cubicBezTo>
                      <a:pt x="4" y="127"/>
                      <a:pt x="3" y="127"/>
                      <a:pt x="3" y="127"/>
                    </a:cubicBezTo>
                    <a:cubicBezTo>
                      <a:pt x="2" y="126"/>
                      <a:pt x="1" y="126"/>
                      <a:pt x="1" y="126"/>
                    </a:cubicBezTo>
                    <a:cubicBezTo>
                      <a:pt x="0" y="126"/>
                      <a:pt x="0" y="126"/>
                      <a:pt x="0" y="125"/>
                    </a:cubicBezTo>
                    <a:cubicBezTo>
                      <a:pt x="0" y="125"/>
                      <a:pt x="0" y="125"/>
                      <a:pt x="0" y="124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4"/>
                      <a:pt x="0" y="2"/>
                      <a:pt x="2" y="1"/>
                    </a:cubicBezTo>
                    <a:cubicBezTo>
                      <a:pt x="3" y="0"/>
                      <a:pt x="4" y="0"/>
                      <a:pt x="5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3" y="0"/>
                      <a:pt x="15" y="0"/>
                      <a:pt x="16" y="0"/>
                    </a:cubicBezTo>
                    <a:cubicBezTo>
                      <a:pt x="17" y="1"/>
                      <a:pt x="18" y="1"/>
                      <a:pt x="19" y="2"/>
                    </a:cubicBezTo>
                    <a:cubicBezTo>
                      <a:pt x="20" y="3"/>
                      <a:pt x="21" y="3"/>
                      <a:pt x="22" y="4"/>
                    </a:cubicBezTo>
                    <a:cubicBezTo>
                      <a:pt x="22" y="5"/>
                      <a:pt x="23" y="6"/>
                      <a:pt x="23" y="8"/>
                    </a:cubicBezTo>
                    <a:cubicBezTo>
                      <a:pt x="65" y="108"/>
                      <a:pt x="65" y="108"/>
                      <a:pt x="65" y="108"/>
                    </a:cubicBezTo>
                    <a:cubicBezTo>
                      <a:pt x="66" y="108"/>
                      <a:pt x="66" y="108"/>
                      <a:pt x="66" y="108"/>
                    </a:cubicBezTo>
                    <a:cubicBezTo>
                      <a:pt x="109" y="8"/>
                      <a:pt x="109" y="8"/>
                      <a:pt x="109" y="8"/>
                    </a:cubicBezTo>
                    <a:cubicBezTo>
                      <a:pt x="110" y="7"/>
                      <a:pt x="111" y="5"/>
                      <a:pt x="111" y="4"/>
                    </a:cubicBezTo>
                    <a:cubicBezTo>
                      <a:pt x="112" y="3"/>
                      <a:pt x="113" y="2"/>
                      <a:pt x="114" y="2"/>
                    </a:cubicBezTo>
                    <a:cubicBezTo>
                      <a:pt x="115" y="1"/>
                      <a:pt x="115" y="0"/>
                      <a:pt x="116" y="0"/>
                    </a:cubicBezTo>
                    <a:cubicBezTo>
                      <a:pt x="117" y="0"/>
                      <a:pt x="118" y="0"/>
                      <a:pt x="120" y="0"/>
                    </a:cubicBezTo>
                    <a:cubicBezTo>
                      <a:pt x="127" y="0"/>
                      <a:pt x="127" y="0"/>
                      <a:pt x="127" y="0"/>
                    </a:cubicBezTo>
                    <a:cubicBezTo>
                      <a:pt x="127" y="0"/>
                      <a:pt x="128" y="0"/>
                      <a:pt x="129" y="0"/>
                    </a:cubicBezTo>
                    <a:cubicBezTo>
                      <a:pt x="129" y="0"/>
                      <a:pt x="130" y="1"/>
                      <a:pt x="130" y="1"/>
                    </a:cubicBezTo>
                    <a:cubicBezTo>
                      <a:pt x="131" y="2"/>
                      <a:pt x="131" y="2"/>
                      <a:pt x="132" y="3"/>
                    </a:cubicBezTo>
                    <a:cubicBezTo>
                      <a:pt x="132" y="4"/>
                      <a:pt x="132" y="5"/>
                      <a:pt x="132" y="6"/>
                    </a:cubicBezTo>
                    <a:lnTo>
                      <a:pt x="132" y="124"/>
                    </a:lnTo>
                    <a:close/>
                  </a:path>
                </a:pathLst>
              </a:custGeom>
              <a:solidFill>
                <a:schemeClr val="tx1">
                  <a:alpha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7" name="Freeform 11"/>
              <p:cNvSpPr>
                <a:spLocks noEditPoints="1"/>
              </p:cNvSpPr>
              <p:nvPr/>
            </p:nvSpPr>
            <p:spPr bwMode="auto">
              <a:xfrm>
                <a:off x="6217312" y="5921385"/>
                <a:ext cx="79123" cy="96242"/>
              </a:xfrm>
              <a:custGeom>
                <a:avLst/>
                <a:gdLst>
                  <a:gd name="T0" fmla="*/ 78 w 78"/>
                  <a:gd name="T1" fmla="*/ 43 h 96"/>
                  <a:gd name="T2" fmla="*/ 76 w 78"/>
                  <a:gd name="T3" fmla="*/ 48 h 96"/>
                  <a:gd name="T4" fmla="*/ 73 w 78"/>
                  <a:gd name="T5" fmla="*/ 50 h 96"/>
                  <a:gd name="T6" fmla="*/ 12 w 78"/>
                  <a:gd name="T7" fmla="*/ 50 h 96"/>
                  <a:gd name="T8" fmla="*/ 14 w 78"/>
                  <a:gd name="T9" fmla="*/ 64 h 96"/>
                  <a:gd name="T10" fmla="*/ 19 w 78"/>
                  <a:gd name="T11" fmla="*/ 76 h 96"/>
                  <a:gd name="T12" fmla="*/ 29 w 78"/>
                  <a:gd name="T13" fmla="*/ 83 h 96"/>
                  <a:gd name="T14" fmla="*/ 44 w 78"/>
                  <a:gd name="T15" fmla="*/ 86 h 96"/>
                  <a:gd name="T16" fmla="*/ 55 w 78"/>
                  <a:gd name="T17" fmla="*/ 85 h 96"/>
                  <a:gd name="T18" fmla="*/ 63 w 78"/>
                  <a:gd name="T19" fmla="*/ 82 h 96"/>
                  <a:gd name="T20" fmla="*/ 69 w 78"/>
                  <a:gd name="T21" fmla="*/ 80 h 96"/>
                  <a:gd name="T22" fmla="*/ 72 w 78"/>
                  <a:gd name="T23" fmla="*/ 79 h 96"/>
                  <a:gd name="T24" fmla="*/ 73 w 78"/>
                  <a:gd name="T25" fmla="*/ 79 h 96"/>
                  <a:gd name="T26" fmla="*/ 74 w 78"/>
                  <a:gd name="T27" fmla="*/ 80 h 96"/>
                  <a:gd name="T28" fmla="*/ 75 w 78"/>
                  <a:gd name="T29" fmla="*/ 82 h 96"/>
                  <a:gd name="T30" fmla="*/ 75 w 78"/>
                  <a:gd name="T31" fmla="*/ 84 h 96"/>
                  <a:gd name="T32" fmla="*/ 75 w 78"/>
                  <a:gd name="T33" fmla="*/ 85 h 96"/>
                  <a:gd name="T34" fmla="*/ 74 w 78"/>
                  <a:gd name="T35" fmla="*/ 86 h 96"/>
                  <a:gd name="T36" fmla="*/ 74 w 78"/>
                  <a:gd name="T37" fmla="*/ 88 h 96"/>
                  <a:gd name="T38" fmla="*/ 73 w 78"/>
                  <a:gd name="T39" fmla="*/ 88 h 96"/>
                  <a:gd name="T40" fmla="*/ 70 w 78"/>
                  <a:gd name="T41" fmla="*/ 90 h 96"/>
                  <a:gd name="T42" fmla="*/ 64 w 78"/>
                  <a:gd name="T43" fmla="*/ 93 h 96"/>
                  <a:gd name="T44" fmla="*/ 54 w 78"/>
                  <a:gd name="T45" fmla="*/ 95 h 96"/>
                  <a:gd name="T46" fmla="*/ 42 w 78"/>
                  <a:gd name="T47" fmla="*/ 96 h 96"/>
                  <a:gd name="T48" fmla="*/ 24 w 78"/>
                  <a:gd name="T49" fmla="*/ 93 h 96"/>
                  <a:gd name="T50" fmla="*/ 11 w 78"/>
                  <a:gd name="T51" fmla="*/ 84 h 96"/>
                  <a:gd name="T52" fmla="*/ 3 w 78"/>
                  <a:gd name="T53" fmla="*/ 69 h 96"/>
                  <a:gd name="T54" fmla="*/ 0 w 78"/>
                  <a:gd name="T55" fmla="*/ 48 h 96"/>
                  <a:gd name="T56" fmla="*/ 3 w 78"/>
                  <a:gd name="T57" fmla="*/ 28 h 96"/>
                  <a:gd name="T58" fmla="*/ 11 w 78"/>
                  <a:gd name="T59" fmla="*/ 13 h 96"/>
                  <a:gd name="T60" fmla="*/ 24 w 78"/>
                  <a:gd name="T61" fmla="*/ 3 h 96"/>
                  <a:gd name="T62" fmla="*/ 41 w 78"/>
                  <a:gd name="T63" fmla="*/ 0 h 96"/>
                  <a:gd name="T64" fmla="*/ 58 w 78"/>
                  <a:gd name="T65" fmla="*/ 4 h 96"/>
                  <a:gd name="T66" fmla="*/ 69 w 78"/>
                  <a:gd name="T67" fmla="*/ 12 h 96"/>
                  <a:gd name="T68" fmla="*/ 76 w 78"/>
                  <a:gd name="T69" fmla="*/ 26 h 96"/>
                  <a:gd name="T70" fmla="*/ 78 w 78"/>
                  <a:gd name="T71" fmla="*/ 41 h 96"/>
                  <a:gd name="T72" fmla="*/ 78 w 78"/>
                  <a:gd name="T73" fmla="*/ 43 h 96"/>
                  <a:gd name="T74" fmla="*/ 66 w 78"/>
                  <a:gd name="T75" fmla="*/ 40 h 96"/>
                  <a:gd name="T76" fmla="*/ 60 w 78"/>
                  <a:gd name="T77" fmla="*/ 18 h 96"/>
                  <a:gd name="T78" fmla="*/ 40 w 78"/>
                  <a:gd name="T79" fmla="*/ 10 h 96"/>
                  <a:gd name="T80" fmla="*/ 28 w 78"/>
                  <a:gd name="T81" fmla="*/ 13 h 96"/>
                  <a:gd name="T82" fmla="*/ 20 w 78"/>
                  <a:gd name="T83" fmla="*/ 19 h 96"/>
                  <a:gd name="T84" fmla="*/ 14 w 78"/>
                  <a:gd name="T85" fmla="*/ 29 h 96"/>
                  <a:gd name="T86" fmla="*/ 12 w 78"/>
                  <a:gd name="T87" fmla="*/ 40 h 96"/>
                  <a:gd name="T88" fmla="*/ 66 w 78"/>
                  <a:gd name="T89" fmla="*/ 40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78" h="96">
                    <a:moveTo>
                      <a:pt x="78" y="43"/>
                    </a:moveTo>
                    <a:cubicBezTo>
                      <a:pt x="78" y="46"/>
                      <a:pt x="78" y="47"/>
                      <a:pt x="76" y="48"/>
                    </a:cubicBezTo>
                    <a:cubicBezTo>
                      <a:pt x="75" y="49"/>
                      <a:pt x="74" y="50"/>
                      <a:pt x="73" y="50"/>
                    </a:cubicBezTo>
                    <a:cubicBezTo>
                      <a:pt x="12" y="50"/>
                      <a:pt x="12" y="50"/>
                      <a:pt x="12" y="50"/>
                    </a:cubicBezTo>
                    <a:cubicBezTo>
                      <a:pt x="12" y="55"/>
                      <a:pt x="13" y="60"/>
                      <a:pt x="14" y="64"/>
                    </a:cubicBezTo>
                    <a:cubicBezTo>
                      <a:pt x="15" y="69"/>
                      <a:pt x="17" y="73"/>
                      <a:pt x="19" y="76"/>
                    </a:cubicBezTo>
                    <a:cubicBezTo>
                      <a:pt x="22" y="79"/>
                      <a:pt x="25" y="81"/>
                      <a:pt x="29" y="83"/>
                    </a:cubicBezTo>
                    <a:cubicBezTo>
                      <a:pt x="33" y="85"/>
                      <a:pt x="38" y="86"/>
                      <a:pt x="44" y="86"/>
                    </a:cubicBezTo>
                    <a:cubicBezTo>
                      <a:pt x="48" y="86"/>
                      <a:pt x="51" y="85"/>
                      <a:pt x="55" y="85"/>
                    </a:cubicBezTo>
                    <a:cubicBezTo>
                      <a:pt x="58" y="84"/>
                      <a:pt x="61" y="83"/>
                      <a:pt x="63" y="82"/>
                    </a:cubicBezTo>
                    <a:cubicBezTo>
                      <a:pt x="66" y="81"/>
                      <a:pt x="68" y="81"/>
                      <a:pt x="69" y="80"/>
                    </a:cubicBezTo>
                    <a:cubicBezTo>
                      <a:pt x="71" y="79"/>
                      <a:pt x="72" y="79"/>
                      <a:pt x="72" y="79"/>
                    </a:cubicBezTo>
                    <a:cubicBezTo>
                      <a:pt x="73" y="79"/>
                      <a:pt x="73" y="79"/>
                      <a:pt x="73" y="79"/>
                    </a:cubicBezTo>
                    <a:cubicBezTo>
                      <a:pt x="74" y="79"/>
                      <a:pt x="74" y="80"/>
                      <a:pt x="74" y="80"/>
                    </a:cubicBezTo>
                    <a:cubicBezTo>
                      <a:pt x="74" y="80"/>
                      <a:pt x="75" y="81"/>
                      <a:pt x="75" y="82"/>
                    </a:cubicBezTo>
                    <a:cubicBezTo>
                      <a:pt x="75" y="82"/>
                      <a:pt x="75" y="83"/>
                      <a:pt x="75" y="84"/>
                    </a:cubicBezTo>
                    <a:cubicBezTo>
                      <a:pt x="75" y="84"/>
                      <a:pt x="75" y="85"/>
                      <a:pt x="75" y="85"/>
                    </a:cubicBezTo>
                    <a:cubicBezTo>
                      <a:pt x="75" y="86"/>
                      <a:pt x="75" y="86"/>
                      <a:pt x="74" y="86"/>
                    </a:cubicBezTo>
                    <a:cubicBezTo>
                      <a:pt x="74" y="87"/>
                      <a:pt x="74" y="87"/>
                      <a:pt x="74" y="88"/>
                    </a:cubicBezTo>
                    <a:cubicBezTo>
                      <a:pt x="74" y="88"/>
                      <a:pt x="74" y="88"/>
                      <a:pt x="73" y="88"/>
                    </a:cubicBezTo>
                    <a:cubicBezTo>
                      <a:pt x="73" y="89"/>
                      <a:pt x="72" y="89"/>
                      <a:pt x="70" y="90"/>
                    </a:cubicBezTo>
                    <a:cubicBezTo>
                      <a:pt x="69" y="91"/>
                      <a:pt x="66" y="92"/>
                      <a:pt x="64" y="93"/>
                    </a:cubicBezTo>
                    <a:cubicBezTo>
                      <a:pt x="61" y="93"/>
                      <a:pt x="58" y="94"/>
                      <a:pt x="54" y="95"/>
                    </a:cubicBezTo>
                    <a:cubicBezTo>
                      <a:pt x="50" y="95"/>
                      <a:pt x="46" y="96"/>
                      <a:pt x="42" y="96"/>
                    </a:cubicBezTo>
                    <a:cubicBezTo>
                      <a:pt x="35" y="96"/>
                      <a:pt x="29" y="95"/>
                      <a:pt x="24" y="93"/>
                    </a:cubicBezTo>
                    <a:cubicBezTo>
                      <a:pt x="19" y="91"/>
                      <a:pt x="14" y="88"/>
                      <a:pt x="11" y="84"/>
                    </a:cubicBezTo>
                    <a:cubicBezTo>
                      <a:pt x="7" y="80"/>
                      <a:pt x="4" y="75"/>
                      <a:pt x="3" y="69"/>
                    </a:cubicBezTo>
                    <a:cubicBezTo>
                      <a:pt x="1" y="63"/>
                      <a:pt x="0" y="56"/>
                      <a:pt x="0" y="48"/>
                    </a:cubicBezTo>
                    <a:cubicBezTo>
                      <a:pt x="0" y="41"/>
                      <a:pt x="1" y="34"/>
                      <a:pt x="3" y="28"/>
                    </a:cubicBezTo>
                    <a:cubicBezTo>
                      <a:pt x="5" y="22"/>
                      <a:pt x="7" y="17"/>
                      <a:pt x="11" y="13"/>
                    </a:cubicBezTo>
                    <a:cubicBezTo>
                      <a:pt x="15" y="9"/>
                      <a:pt x="19" y="6"/>
                      <a:pt x="24" y="3"/>
                    </a:cubicBezTo>
                    <a:cubicBezTo>
                      <a:pt x="29" y="1"/>
                      <a:pt x="35" y="0"/>
                      <a:pt x="41" y="0"/>
                    </a:cubicBezTo>
                    <a:cubicBezTo>
                      <a:pt x="48" y="0"/>
                      <a:pt x="53" y="1"/>
                      <a:pt x="58" y="4"/>
                    </a:cubicBezTo>
                    <a:cubicBezTo>
                      <a:pt x="63" y="6"/>
                      <a:pt x="66" y="9"/>
                      <a:pt x="69" y="12"/>
                    </a:cubicBezTo>
                    <a:cubicBezTo>
                      <a:pt x="73" y="16"/>
                      <a:pt x="75" y="21"/>
                      <a:pt x="76" y="26"/>
                    </a:cubicBezTo>
                    <a:cubicBezTo>
                      <a:pt x="78" y="30"/>
                      <a:pt x="78" y="36"/>
                      <a:pt x="78" y="41"/>
                    </a:cubicBezTo>
                    <a:lnTo>
                      <a:pt x="78" y="43"/>
                    </a:lnTo>
                    <a:close/>
                    <a:moveTo>
                      <a:pt x="66" y="40"/>
                    </a:moveTo>
                    <a:cubicBezTo>
                      <a:pt x="66" y="31"/>
                      <a:pt x="64" y="23"/>
                      <a:pt x="60" y="18"/>
                    </a:cubicBezTo>
                    <a:cubicBezTo>
                      <a:pt x="55" y="13"/>
                      <a:pt x="49" y="10"/>
                      <a:pt x="40" y="10"/>
                    </a:cubicBezTo>
                    <a:cubicBezTo>
                      <a:pt x="36" y="10"/>
                      <a:pt x="32" y="11"/>
                      <a:pt x="28" y="13"/>
                    </a:cubicBezTo>
                    <a:cubicBezTo>
                      <a:pt x="25" y="14"/>
                      <a:pt x="22" y="17"/>
                      <a:pt x="20" y="19"/>
                    </a:cubicBezTo>
                    <a:cubicBezTo>
                      <a:pt x="18" y="22"/>
                      <a:pt x="16" y="25"/>
                      <a:pt x="14" y="29"/>
                    </a:cubicBezTo>
                    <a:cubicBezTo>
                      <a:pt x="13" y="32"/>
                      <a:pt x="13" y="36"/>
                      <a:pt x="12" y="40"/>
                    </a:cubicBezTo>
                    <a:lnTo>
                      <a:pt x="66" y="40"/>
                    </a:lnTo>
                    <a:close/>
                  </a:path>
                </a:pathLst>
              </a:custGeom>
              <a:solidFill>
                <a:schemeClr val="tx1">
                  <a:alpha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9" name="Freeform 12"/>
              <p:cNvSpPr>
                <a:spLocks/>
              </p:cNvSpPr>
              <p:nvPr/>
            </p:nvSpPr>
            <p:spPr bwMode="auto">
              <a:xfrm>
                <a:off x="6313843" y="5921385"/>
                <a:ext cx="129762" cy="96242"/>
              </a:xfrm>
              <a:custGeom>
                <a:avLst/>
                <a:gdLst>
                  <a:gd name="T0" fmla="*/ 126 w 126"/>
                  <a:gd name="T1" fmla="*/ 93 h 95"/>
                  <a:gd name="T2" fmla="*/ 123 w 126"/>
                  <a:gd name="T3" fmla="*/ 95 h 95"/>
                  <a:gd name="T4" fmla="*/ 118 w 126"/>
                  <a:gd name="T5" fmla="*/ 95 h 95"/>
                  <a:gd name="T6" fmla="*/ 115 w 126"/>
                  <a:gd name="T7" fmla="*/ 93 h 95"/>
                  <a:gd name="T8" fmla="*/ 115 w 126"/>
                  <a:gd name="T9" fmla="*/ 38 h 95"/>
                  <a:gd name="T10" fmla="*/ 110 w 126"/>
                  <a:gd name="T11" fmla="*/ 18 h 95"/>
                  <a:gd name="T12" fmla="*/ 95 w 126"/>
                  <a:gd name="T13" fmla="*/ 10 h 95"/>
                  <a:gd name="T14" fmla="*/ 69 w 126"/>
                  <a:gd name="T15" fmla="*/ 29 h 95"/>
                  <a:gd name="T16" fmla="*/ 69 w 126"/>
                  <a:gd name="T17" fmla="*/ 93 h 95"/>
                  <a:gd name="T18" fmla="*/ 66 w 126"/>
                  <a:gd name="T19" fmla="*/ 95 h 95"/>
                  <a:gd name="T20" fmla="*/ 60 w 126"/>
                  <a:gd name="T21" fmla="*/ 95 h 95"/>
                  <a:gd name="T22" fmla="*/ 58 w 126"/>
                  <a:gd name="T23" fmla="*/ 93 h 95"/>
                  <a:gd name="T24" fmla="*/ 57 w 126"/>
                  <a:gd name="T25" fmla="*/ 38 h 95"/>
                  <a:gd name="T26" fmla="*/ 53 w 126"/>
                  <a:gd name="T27" fmla="*/ 18 h 95"/>
                  <a:gd name="T28" fmla="*/ 38 w 126"/>
                  <a:gd name="T29" fmla="*/ 10 h 95"/>
                  <a:gd name="T30" fmla="*/ 12 w 126"/>
                  <a:gd name="T31" fmla="*/ 29 h 95"/>
                  <a:gd name="T32" fmla="*/ 11 w 126"/>
                  <a:gd name="T33" fmla="*/ 93 h 95"/>
                  <a:gd name="T34" fmla="*/ 9 w 126"/>
                  <a:gd name="T35" fmla="*/ 95 h 95"/>
                  <a:gd name="T36" fmla="*/ 3 w 126"/>
                  <a:gd name="T37" fmla="*/ 95 h 95"/>
                  <a:gd name="T38" fmla="*/ 0 w 126"/>
                  <a:gd name="T39" fmla="*/ 93 h 95"/>
                  <a:gd name="T40" fmla="*/ 0 w 126"/>
                  <a:gd name="T41" fmla="*/ 4 h 95"/>
                  <a:gd name="T42" fmla="*/ 1 w 126"/>
                  <a:gd name="T43" fmla="*/ 2 h 95"/>
                  <a:gd name="T44" fmla="*/ 6 w 126"/>
                  <a:gd name="T45" fmla="*/ 1 h 95"/>
                  <a:gd name="T46" fmla="*/ 10 w 126"/>
                  <a:gd name="T47" fmla="*/ 2 h 95"/>
                  <a:gd name="T48" fmla="*/ 11 w 126"/>
                  <a:gd name="T49" fmla="*/ 4 h 95"/>
                  <a:gd name="T50" fmla="*/ 26 w 126"/>
                  <a:gd name="T51" fmla="*/ 4 h 95"/>
                  <a:gd name="T52" fmla="*/ 49 w 126"/>
                  <a:gd name="T53" fmla="*/ 2 h 95"/>
                  <a:gd name="T54" fmla="*/ 63 w 126"/>
                  <a:gd name="T55" fmla="*/ 11 h 95"/>
                  <a:gd name="T56" fmla="*/ 75 w 126"/>
                  <a:gd name="T57" fmla="*/ 10 h 95"/>
                  <a:gd name="T58" fmla="*/ 90 w 126"/>
                  <a:gd name="T59" fmla="*/ 1 h 95"/>
                  <a:gd name="T60" fmla="*/ 111 w 126"/>
                  <a:gd name="T61" fmla="*/ 3 h 95"/>
                  <a:gd name="T62" fmla="*/ 125 w 126"/>
                  <a:gd name="T63" fmla="*/ 23 h 95"/>
                  <a:gd name="T64" fmla="*/ 126 w 126"/>
                  <a:gd name="T65" fmla="*/ 92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26" h="95">
                    <a:moveTo>
                      <a:pt x="126" y="92"/>
                    </a:moveTo>
                    <a:cubicBezTo>
                      <a:pt x="126" y="93"/>
                      <a:pt x="126" y="93"/>
                      <a:pt x="126" y="93"/>
                    </a:cubicBezTo>
                    <a:cubicBezTo>
                      <a:pt x="126" y="94"/>
                      <a:pt x="126" y="94"/>
                      <a:pt x="125" y="94"/>
                    </a:cubicBezTo>
                    <a:cubicBezTo>
                      <a:pt x="125" y="94"/>
                      <a:pt x="124" y="94"/>
                      <a:pt x="123" y="95"/>
                    </a:cubicBezTo>
                    <a:cubicBezTo>
                      <a:pt x="123" y="95"/>
                      <a:pt x="122" y="95"/>
                      <a:pt x="121" y="95"/>
                    </a:cubicBezTo>
                    <a:cubicBezTo>
                      <a:pt x="119" y="95"/>
                      <a:pt x="118" y="95"/>
                      <a:pt x="118" y="95"/>
                    </a:cubicBezTo>
                    <a:cubicBezTo>
                      <a:pt x="117" y="94"/>
                      <a:pt x="116" y="94"/>
                      <a:pt x="116" y="94"/>
                    </a:cubicBezTo>
                    <a:cubicBezTo>
                      <a:pt x="115" y="94"/>
                      <a:pt x="115" y="94"/>
                      <a:pt x="115" y="93"/>
                    </a:cubicBezTo>
                    <a:cubicBezTo>
                      <a:pt x="115" y="93"/>
                      <a:pt x="115" y="93"/>
                      <a:pt x="115" y="92"/>
                    </a:cubicBezTo>
                    <a:cubicBezTo>
                      <a:pt x="115" y="38"/>
                      <a:pt x="115" y="38"/>
                      <a:pt x="115" y="38"/>
                    </a:cubicBezTo>
                    <a:cubicBezTo>
                      <a:pt x="115" y="34"/>
                      <a:pt x="114" y="30"/>
                      <a:pt x="114" y="26"/>
                    </a:cubicBezTo>
                    <a:cubicBezTo>
                      <a:pt x="113" y="23"/>
                      <a:pt x="112" y="20"/>
                      <a:pt x="110" y="18"/>
                    </a:cubicBezTo>
                    <a:cubicBezTo>
                      <a:pt x="109" y="15"/>
                      <a:pt x="106" y="13"/>
                      <a:pt x="104" y="12"/>
                    </a:cubicBezTo>
                    <a:cubicBezTo>
                      <a:pt x="102" y="11"/>
                      <a:pt x="99" y="10"/>
                      <a:pt x="95" y="10"/>
                    </a:cubicBezTo>
                    <a:cubicBezTo>
                      <a:pt x="91" y="10"/>
                      <a:pt x="87" y="12"/>
                      <a:pt x="83" y="15"/>
                    </a:cubicBezTo>
                    <a:cubicBezTo>
                      <a:pt x="79" y="18"/>
                      <a:pt x="74" y="23"/>
                      <a:pt x="69" y="29"/>
                    </a:cubicBezTo>
                    <a:cubicBezTo>
                      <a:pt x="69" y="92"/>
                      <a:pt x="69" y="92"/>
                      <a:pt x="69" y="92"/>
                    </a:cubicBezTo>
                    <a:cubicBezTo>
                      <a:pt x="69" y="93"/>
                      <a:pt x="69" y="93"/>
                      <a:pt x="69" y="93"/>
                    </a:cubicBezTo>
                    <a:cubicBezTo>
                      <a:pt x="69" y="94"/>
                      <a:pt x="68" y="94"/>
                      <a:pt x="68" y="94"/>
                    </a:cubicBezTo>
                    <a:cubicBezTo>
                      <a:pt x="67" y="94"/>
                      <a:pt x="67" y="94"/>
                      <a:pt x="66" y="95"/>
                    </a:cubicBezTo>
                    <a:cubicBezTo>
                      <a:pt x="65" y="95"/>
                      <a:pt x="64" y="95"/>
                      <a:pt x="63" y="95"/>
                    </a:cubicBezTo>
                    <a:cubicBezTo>
                      <a:pt x="62" y="95"/>
                      <a:pt x="61" y="95"/>
                      <a:pt x="60" y="95"/>
                    </a:cubicBezTo>
                    <a:cubicBezTo>
                      <a:pt x="60" y="94"/>
                      <a:pt x="59" y="94"/>
                      <a:pt x="59" y="94"/>
                    </a:cubicBezTo>
                    <a:cubicBezTo>
                      <a:pt x="58" y="94"/>
                      <a:pt x="58" y="94"/>
                      <a:pt x="58" y="93"/>
                    </a:cubicBezTo>
                    <a:cubicBezTo>
                      <a:pt x="58" y="93"/>
                      <a:pt x="57" y="93"/>
                      <a:pt x="57" y="92"/>
                    </a:cubicBezTo>
                    <a:cubicBezTo>
                      <a:pt x="57" y="38"/>
                      <a:pt x="57" y="38"/>
                      <a:pt x="57" y="38"/>
                    </a:cubicBezTo>
                    <a:cubicBezTo>
                      <a:pt x="57" y="34"/>
                      <a:pt x="57" y="30"/>
                      <a:pt x="56" y="26"/>
                    </a:cubicBezTo>
                    <a:cubicBezTo>
                      <a:pt x="56" y="23"/>
                      <a:pt x="54" y="20"/>
                      <a:pt x="53" y="18"/>
                    </a:cubicBezTo>
                    <a:cubicBezTo>
                      <a:pt x="51" y="15"/>
                      <a:pt x="49" y="13"/>
                      <a:pt x="47" y="12"/>
                    </a:cubicBezTo>
                    <a:cubicBezTo>
                      <a:pt x="44" y="11"/>
                      <a:pt x="41" y="10"/>
                      <a:pt x="38" y="10"/>
                    </a:cubicBezTo>
                    <a:cubicBezTo>
                      <a:pt x="34" y="10"/>
                      <a:pt x="30" y="12"/>
                      <a:pt x="25" y="15"/>
                    </a:cubicBezTo>
                    <a:cubicBezTo>
                      <a:pt x="21" y="18"/>
                      <a:pt x="17" y="23"/>
                      <a:pt x="12" y="29"/>
                    </a:cubicBezTo>
                    <a:cubicBezTo>
                      <a:pt x="12" y="92"/>
                      <a:pt x="12" y="92"/>
                      <a:pt x="12" y="92"/>
                    </a:cubicBezTo>
                    <a:cubicBezTo>
                      <a:pt x="12" y="93"/>
                      <a:pt x="12" y="93"/>
                      <a:pt x="11" y="93"/>
                    </a:cubicBezTo>
                    <a:cubicBezTo>
                      <a:pt x="11" y="94"/>
                      <a:pt x="11" y="94"/>
                      <a:pt x="10" y="94"/>
                    </a:cubicBezTo>
                    <a:cubicBezTo>
                      <a:pt x="10" y="94"/>
                      <a:pt x="9" y="94"/>
                      <a:pt x="9" y="95"/>
                    </a:cubicBezTo>
                    <a:cubicBezTo>
                      <a:pt x="8" y="95"/>
                      <a:pt x="7" y="95"/>
                      <a:pt x="6" y="95"/>
                    </a:cubicBezTo>
                    <a:cubicBezTo>
                      <a:pt x="5" y="95"/>
                      <a:pt x="4" y="95"/>
                      <a:pt x="3" y="95"/>
                    </a:cubicBezTo>
                    <a:cubicBezTo>
                      <a:pt x="2" y="94"/>
                      <a:pt x="2" y="94"/>
                      <a:pt x="1" y="94"/>
                    </a:cubicBezTo>
                    <a:cubicBezTo>
                      <a:pt x="1" y="94"/>
                      <a:pt x="0" y="94"/>
                      <a:pt x="0" y="93"/>
                    </a:cubicBezTo>
                    <a:cubicBezTo>
                      <a:pt x="0" y="93"/>
                      <a:pt x="0" y="93"/>
                      <a:pt x="0" y="92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2"/>
                      <a:pt x="1" y="2"/>
                      <a:pt x="1" y="2"/>
                    </a:cubicBezTo>
                    <a:cubicBezTo>
                      <a:pt x="2" y="2"/>
                      <a:pt x="2" y="2"/>
                      <a:pt x="3" y="1"/>
                    </a:cubicBezTo>
                    <a:cubicBezTo>
                      <a:pt x="4" y="1"/>
                      <a:pt x="5" y="1"/>
                      <a:pt x="6" y="1"/>
                    </a:cubicBezTo>
                    <a:cubicBezTo>
                      <a:pt x="7" y="1"/>
                      <a:pt x="8" y="1"/>
                      <a:pt x="8" y="1"/>
                    </a:cubicBezTo>
                    <a:cubicBezTo>
                      <a:pt x="9" y="2"/>
                      <a:pt x="10" y="2"/>
                      <a:pt x="10" y="2"/>
                    </a:cubicBezTo>
                    <a:cubicBezTo>
                      <a:pt x="10" y="2"/>
                      <a:pt x="11" y="2"/>
                      <a:pt x="11" y="3"/>
                    </a:cubicBezTo>
                    <a:cubicBezTo>
                      <a:pt x="11" y="3"/>
                      <a:pt x="11" y="3"/>
                      <a:pt x="11" y="4"/>
                    </a:cubicBezTo>
                    <a:cubicBezTo>
                      <a:pt x="11" y="16"/>
                      <a:pt x="11" y="16"/>
                      <a:pt x="11" y="16"/>
                    </a:cubicBezTo>
                    <a:cubicBezTo>
                      <a:pt x="16" y="11"/>
                      <a:pt x="21" y="7"/>
                      <a:pt x="26" y="4"/>
                    </a:cubicBezTo>
                    <a:cubicBezTo>
                      <a:pt x="30" y="1"/>
                      <a:pt x="35" y="0"/>
                      <a:pt x="39" y="0"/>
                    </a:cubicBezTo>
                    <a:cubicBezTo>
                      <a:pt x="43" y="0"/>
                      <a:pt x="46" y="1"/>
                      <a:pt x="49" y="2"/>
                    </a:cubicBezTo>
                    <a:cubicBezTo>
                      <a:pt x="52" y="2"/>
                      <a:pt x="55" y="4"/>
                      <a:pt x="57" y="5"/>
                    </a:cubicBezTo>
                    <a:cubicBezTo>
                      <a:pt x="59" y="7"/>
                      <a:pt x="61" y="9"/>
                      <a:pt x="63" y="11"/>
                    </a:cubicBezTo>
                    <a:cubicBezTo>
                      <a:pt x="64" y="13"/>
                      <a:pt x="65" y="16"/>
                      <a:pt x="66" y="18"/>
                    </a:cubicBezTo>
                    <a:cubicBezTo>
                      <a:pt x="69" y="15"/>
                      <a:pt x="72" y="12"/>
                      <a:pt x="75" y="10"/>
                    </a:cubicBezTo>
                    <a:cubicBezTo>
                      <a:pt x="78" y="7"/>
                      <a:pt x="80" y="6"/>
                      <a:pt x="83" y="4"/>
                    </a:cubicBezTo>
                    <a:cubicBezTo>
                      <a:pt x="85" y="3"/>
                      <a:pt x="88" y="2"/>
                      <a:pt x="90" y="1"/>
                    </a:cubicBezTo>
                    <a:cubicBezTo>
                      <a:pt x="92" y="1"/>
                      <a:pt x="94" y="0"/>
                      <a:pt x="97" y="0"/>
                    </a:cubicBezTo>
                    <a:cubicBezTo>
                      <a:pt x="102" y="0"/>
                      <a:pt x="107" y="1"/>
                      <a:pt x="111" y="3"/>
                    </a:cubicBezTo>
                    <a:cubicBezTo>
                      <a:pt x="115" y="5"/>
                      <a:pt x="118" y="8"/>
                      <a:pt x="120" y="11"/>
                    </a:cubicBezTo>
                    <a:cubicBezTo>
                      <a:pt x="122" y="14"/>
                      <a:pt x="124" y="18"/>
                      <a:pt x="125" y="23"/>
                    </a:cubicBezTo>
                    <a:cubicBezTo>
                      <a:pt x="126" y="27"/>
                      <a:pt x="126" y="32"/>
                      <a:pt x="126" y="37"/>
                    </a:cubicBezTo>
                    <a:lnTo>
                      <a:pt x="126" y="92"/>
                    </a:lnTo>
                    <a:close/>
                  </a:path>
                </a:pathLst>
              </a:custGeom>
              <a:solidFill>
                <a:schemeClr val="tx1">
                  <a:alpha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0" name="Freeform 13"/>
              <p:cNvSpPr>
                <a:spLocks noEditPoints="1"/>
              </p:cNvSpPr>
              <p:nvPr/>
            </p:nvSpPr>
            <p:spPr bwMode="auto">
              <a:xfrm>
                <a:off x="6467342" y="5879473"/>
                <a:ext cx="77541" cy="138155"/>
              </a:xfrm>
              <a:custGeom>
                <a:avLst/>
                <a:gdLst>
                  <a:gd name="T0" fmla="*/ 77 w 77"/>
                  <a:gd name="T1" fmla="*/ 89 h 138"/>
                  <a:gd name="T2" fmla="*/ 75 w 77"/>
                  <a:gd name="T3" fmla="*/ 109 h 138"/>
                  <a:gd name="T4" fmla="*/ 67 w 77"/>
                  <a:gd name="T5" fmla="*/ 125 h 138"/>
                  <a:gd name="T6" fmla="*/ 55 w 77"/>
                  <a:gd name="T7" fmla="*/ 134 h 138"/>
                  <a:gd name="T8" fmla="*/ 39 w 77"/>
                  <a:gd name="T9" fmla="*/ 138 h 138"/>
                  <a:gd name="T10" fmla="*/ 31 w 77"/>
                  <a:gd name="T11" fmla="*/ 137 h 138"/>
                  <a:gd name="T12" fmla="*/ 25 w 77"/>
                  <a:gd name="T13" fmla="*/ 134 h 138"/>
                  <a:gd name="T14" fmla="*/ 18 w 77"/>
                  <a:gd name="T15" fmla="*/ 130 h 138"/>
                  <a:gd name="T16" fmla="*/ 10 w 77"/>
                  <a:gd name="T17" fmla="*/ 123 h 138"/>
                  <a:gd name="T18" fmla="*/ 10 w 77"/>
                  <a:gd name="T19" fmla="*/ 134 h 138"/>
                  <a:gd name="T20" fmla="*/ 10 w 77"/>
                  <a:gd name="T21" fmla="*/ 135 h 138"/>
                  <a:gd name="T22" fmla="*/ 9 w 77"/>
                  <a:gd name="T23" fmla="*/ 136 h 138"/>
                  <a:gd name="T24" fmla="*/ 7 w 77"/>
                  <a:gd name="T25" fmla="*/ 137 h 138"/>
                  <a:gd name="T26" fmla="*/ 5 w 77"/>
                  <a:gd name="T27" fmla="*/ 137 h 138"/>
                  <a:gd name="T28" fmla="*/ 2 w 77"/>
                  <a:gd name="T29" fmla="*/ 137 h 138"/>
                  <a:gd name="T30" fmla="*/ 1 w 77"/>
                  <a:gd name="T31" fmla="*/ 136 h 138"/>
                  <a:gd name="T32" fmla="*/ 0 w 77"/>
                  <a:gd name="T33" fmla="*/ 135 h 138"/>
                  <a:gd name="T34" fmla="*/ 0 w 77"/>
                  <a:gd name="T35" fmla="*/ 134 h 138"/>
                  <a:gd name="T36" fmla="*/ 0 w 77"/>
                  <a:gd name="T37" fmla="*/ 3 h 138"/>
                  <a:gd name="T38" fmla="*/ 0 w 77"/>
                  <a:gd name="T39" fmla="*/ 1 h 138"/>
                  <a:gd name="T40" fmla="*/ 1 w 77"/>
                  <a:gd name="T41" fmla="*/ 1 h 138"/>
                  <a:gd name="T42" fmla="*/ 3 w 77"/>
                  <a:gd name="T43" fmla="*/ 0 h 138"/>
                  <a:gd name="T44" fmla="*/ 5 w 77"/>
                  <a:gd name="T45" fmla="*/ 0 h 138"/>
                  <a:gd name="T46" fmla="*/ 8 w 77"/>
                  <a:gd name="T47" fmla="*/ 0 h 138"/>
                  <a:gd name="T48" fmla="*/ 10 w 77"/>
                  <a:gd name="T49" fmla="*/ 1 h 138"/>
                  <a:gd name="T50" fmla="*/ 11 w 77"/>
                  <a:gd name="T51" fmla="*/ 1 h 138"/>
                  <a:gd name="T52" fmla="*/ 11 w 77"/>
                  <a:gd name="T53" fmla="*/ 3 h 138"/>
                  <a:gd name="T54" fmla="*/ 11 w 77"/>
                  <a:gd name="T55" fmla="*/ 58 h 138"/>
                  <a:gd name="T56" fmla="*/ 19 w 77"/>
                  <a:gd name="T57" fmla="*/ 50 h 138"/>
                  <a:gd name="T58" fmla="*/ 27 w 77"/>
                  <a:gd name="T59" fmla="*/ 46 h 138"/>
                  <a:gd name="T60" fmla="*/ 34 w 77"/>
                  <a:gd name="T61" fmla="*/ 43 h 138"/>
                  <a:gd name="T62" fmla="*/ 41 w 77"/>
                  <a:gd name="T63" fmla="*/ 42 h 138"/>
                  <a:gd name="T64" fmla="*/ 58 w 77"/>
                  <a:gd name="T65" fmla="*/ 46 h 138"/>
                  <a:gd name="T66" fmla="*/ 69 w 77"/>
                  <a:gd name="T67" fmla="*/ 56 h 138"/>
                  <a:gd name="T68" fmla="*/ 75 w 77"/>
                  <a:gd name="T69" fmla="*/ 71 h 138"/>
                  <a:gd name="T70" fmla="*/ 77 w 77"/>
                  <a:gd name="T71" fmla="*/ 89 h 138"/>
                  <a:gd name="T72" fmla="*/ 65 w 77"/>
                  <a:gd name="T73" fmla="*/ 91 h 138"/>
                  <a:gd name="T74" fmla="*/ 64 w 77"/>
                  <a:gd name="T75" fmla="*/ 76 h 138"/>
                  <a:gd name="T76" fmla="*/ 60 w 77"/>
                  <a:gd name="T77" fmla="*/ 64 h 138"/>
                  <a:gd name="T78" fmla="*/ 52 w 77"/>
                  <a:gd name="T79" fmla="*/ 55 h 138"/>
                  <a:gd name="T80" fmla="*/ 40 w 77"/>
                  <a:gd name="T81" fmla="*/ 52 h 138"/>
                  <a:gd name="T82" fmla="*/ 34 w 77"/>
                  <a:gd name="T83" fmla="*/ 53 h 138"/>
                  <a:gd name="T84" fmla="*/ 27 w 77"/>
                  <a:gd name="T85" fmla="*/ 56 h 138"/>
                  <a:gd name="T86" fmla="*/ 19 w 77"/>
                  <a:gd name="T87" fmla="*/ 62 h 138"/>
                  <a:gd name="T88" fmla="*/ 11 w 77"/>
                  <a:gd name="T89" fmla="*/ 71 h 138"/>
                  <a:gd name="T90" fmla="*/ 11 w 77"/>
                  <a:gd name="T91" fmla="*/ 110 h 138"/>
                  <a:gd name="T92" fmla="*/ 26 w 77"/>
                  <a:gd name="T93" fmla="*/ 123 h 138"/>
                  <a:gd name="T94" fmla="*/ 40 w 77"/>
                  <a:gd name="T95" fmla="*/ 128 h 138"/>
                  <a:gd name="T96" fmla="*/ 51 w 77"/>
                  <a:gd name="T97" fmla="*/ 125 h 138"/>
                  <a:gd name="T98" fmla="*/ 59 w 77"/>
                  <a:gd name="T99" fmla="*/ 116 h 138"/>
                  <a:gd name="T100" fmla="*/ 63 w 77"/>
                  <a:gd name="T101" fmla="*/ 104 h 138"/>
                  <a:gd name="T102" fmla="*/ 65 w 77"/>
                  <a:gd name="T103" fmla="*/ 91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77" h="138">
                    <a:moveTo>
                      <a:pt x="77" y="89"/>
                    </a:moveTo>
                    <a:cubicBezTo>
                      <a:pt x="77" y="96"/>
                      <a:pt x="76" y="103"/>
                      <a:pt x="75" y="109"/>
                    </a:cubicBezTo>
                    <a:cubicBezTo>
                      <a:pt x="73" y="115"/>
                      <a:pt x="71" y="120"/>
                      <a:pt x="67" y="125"/>
                    </a:cubicBezTo>
                    <a:cubicBezTo>
                      <a:pt x="64" y="129"/>
                      <a:pt x="60" y="132"/>
                      <a:pt x="55" y="134"/>
                    </a:cubicBezTo>
                    <a:cubicBezTo>
                      <a:pt x="51" y="137"/>
                      <a:pt x="45" y="138"/>
                      <a:pt x="39" y="138"/>
                    </a:cubicBezTo>
                    <a:cubicBezTo>
                      <a:pt x="36" y="138"/>
                      <a:pt x="34" y="138"/>
                      <a:pt x="31" y="137"/>
                    </a:cubicBezTo>
                    <a:cubicBezTo>
                      <a:pt x="29" y="136"/>
                      <a:pt x="27" y="136"/>
                      <a:pt x="25" y="134"/>
                    </a:cubicBezTo>
                    <a:cubicBezTo>
                      <a:pt x="22" y="133"/>
                      <a:pt x="20" y="132"/>
                      <a:pt x="18" y="130"/>
                    </a:cubicBezTo>
                    <a:cubicBezTo>
                      <a:pt x="16" y="128"/>
                      <a:pt x="13" y="125"/>
                      <a:pt x="10" y="123"/>
                    </a:cubicBezTo>
                    <a:cubicBezTo>
                      <a:pt x="10" y="134"/>
                      <a:pt x="10" y="134"/>
                      <a:pt x="10" y="134"/>
                    </a:cubicBezTo>
                    <a:cubicBezTo>
                      <a:pt x="10" y="135"/>
                      <a:pt x="10" y="135"/>
                      <a:pt x="10" y="135"/>
                    </a:cubicBezTo>
                    <a:cubicBezTo>
                      <a:pt x="10" y="136"/>
                      <a:pt x="10" y="136"/>
                      <a:pt x="9" y="136"/>
                    </a:cubicBezTo>
                    <a:cubicBezTo>
                      <a:pt x="9" y="136"/>
                      <a:pt x="8" y="137"/>
                      <a:pt x="7" y="137"/>
                    </a:cubicBezTo>
                    <a:cubicBezTo>
                      <a:pt x="7" y="137"/>
                      <a:pt x="6" y="137"/>
                      <a:pt x="5" y="137"/>
                    </a:cubicBezTo>
                    <a:cubicBezTo>
                      <a:pt x="4" y="137"/>
                      <a:pt x="3" y="137"/>
                      <a:pt x="2" y="137"/>
                    </a:cubicBezTo>
                    <a:cubicBezTo>
                      <a:pt x="2" y="137"/>
                      <a:pt x="1" y="136"/>
                      <a:pt x="1" y="136"/>
                    </a:cubicBezTo>
                    <a:cubicBezTo>
                      <a:pt x="0" y="136"/>
                      <a:pt x="0" y="136"/>
                      <a:pt x="0" y="135"/>
                    </a:cubicBezTo>
                    <a:cubicBezTo>
                      <a:pt x="0" y="135"/>
                      <a:pt x="0" y="135"/>
                      <a:pt x="0" y="134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2"/>
                      <a:pt x="0" y="2"/>
                      <a:pt x="0" y="1"/>
                    </a:cubicBezTo>
                    <a:cubicBezTo>
                      <a:pt x="0" y="1"/>
                      <a:pt x="0" y="1"/>
                      <a:pt x="1" y="1"/>
                    </a:cubicBezTo>
                    <a:cubicBezTo>
                      <a:pt x="1" y="0"/>
                      <a:pt x="2" y="0"/>
                      <a:pt x="3" y="0"/>
                    </a:cubicBezTo>
                    <a:cubicBezTo>
                      <a:pt x="3" y="0"/>
                      <a:pt x="4" y="0"/>
                      <a:pt x="5" y="0"/>
                    </a:cubicBezTo>
                    <a:cubicBezTo>
                      <a:pt x="7" y="0"/>
                      <a:pt x="8" y="0"/>
                      <a:pt x="8" y="0"/>
                    </a:cubicBezTo>
                    <a:cubicBezTo>
                      <a:pt x="9" y="0"/>
                      <a:pt x="10" y="0"/>
                      <a:pt x="10" y="1"/>
                    </a:cubicBezTo>
                    <a:cubicBezTo>
                      <a:pt x="11" y="1"/>
                      <a:pt x="11" y="1"/>
                      <a:pt x="11" y="1"/>
                    </a:cubicBezTo>
                    <a:cubicBezTo>
                      <a:pt x="11" y="2"/>
                      <a:pt x="11" y="2"/>
                      <a:pt x="11" y="3"/>
                    </a:cubicBezTo>
                    <a:cubicBezTo>
                      <a:pt x="11" y="58"/>
                      <a:pt x="11" y="58"/>
                      <a:pt x="11" y="58"/>
                    </a:cubicBezTo>
                    <a:cubicBezTo>
                      <a:pt x="14" y="55"/>
                      <a:pt x="17" y="52"/>
                      <a:pt x="19" y="50"/>
                    </a:cubicBezTo>
                    <a:cubicBezTo>
                      <a:pt x="22" y="48"/>
                      <a:pt x="24" y="47"/>
                      <a:pt x="27" y="46"/>
                    </a:cubicBezTo>
                    <a:cubicBezTo>
                      <a:pt x="29" y="44"/>
                      <a:pt x="32" y="44"/>
                      <a:pt x="34" y="43"/>
                    </a:cubicBezTo>
                    <a:cubicBezTo>
                      <a:pt x="36" y="42"/>
                      <a:pt x="39" y="42"/>
                      <a:pt x="41" y="42"/>
                    </a:cubicBezTo>
                    <a:cubicBezTo>
                      <a:pt x="48" y="42"/>
                      <a:pt x="53" y="43"/>
                      <a:pt x="58" y="46"/>
                    </a:cubicBezTo>
                    <a:cubicBezTo>
                      <a:pt x="62" y="48"/>
                      <a:pt x="66" y="52"/>
                      <a:pt x="69" y="56"/>
                    </a:cubicBezTo>
                    <a:cubicBezTo>
                      <a:pt x="72" y="60"/>
                      <a:pt x="74" y="65"/>
                      <a:pt x="75" y="71"/>
                    </a:cubicBezTo>
                    <a:cubicBezTo>
                      <a:pt x="76" y="76"/>
                      <a:pt x="77" y="83"/>
                      <a:pt x="77" y="89"/>
                    </a:cubicBezTo>
                    <a:close/>
                    <a:moveTo>
                      <a:pt x="65" y="91"/>
                    </a:moveTo>
                    <a:cubicBezTo>
                      <a:pt x="65" y="86"/>
                      <a:pt x="64" y="81"/>
                      <a:pt x="64" y="76"/>
                    </a:cubicBezTo>
                    <a:cubicBezTo>
                      <a:pt x="63" y="72"/>
                      <a:pt x="62" y="68"/>
                      <a:pt x="60" y="64"/>
                    </a:cubicBezTo>
                    <a:cubicBezTo>
                      <a:pt x="58" y="61"/>
                      <a:pt x="55" y="58"/>
                      <a:pt x="52" y="55"/>
                    </a:cubicBezTo>
                    <a:cubicBezTo>
                      <a:pt x="49" y="53"/>
                      <a:pt x="45" y="52"/>
                      <a:pt x="40" y="52"/>
                    </a:cubicBezTo>
                    <a:cubicBezTo>
                      <a:pt x="38" y="52"/>
                      <a:pt x="36" y="53"/>
                      <a:pt x="34" y="53"/>
                    </a:cubicBezTo>
                    <a:cubicBezTo>
                      <a:pt x="31" y="54"/>
                      <a:pt x="29" y="55"/>
                      <a:pt x="27" y="56"/>
                    </a:cubicBezTo>
                    <a:cubicBezTo>
                      <a:pt x="24" y="58"/>
                      <a:pt x="22" y="60"/>
                      <a:pt x="19" y="62"/>
                    </a:cubicBezTo>
                    <a:cubicBezTo>
                      <a:pt x="17" y="65"/>
                      <a:pt x="14" y="68"/>
                      <a:pt x="11" y="71"/>
                    </a:cubicBezTo>
                    <a:cubicBezTo>
                      <a:pt x="11" y="110"/>
                      <a:pt x="11" y="110"/>
                      <a:pt x="11" y="110"/>
                    </a:cubicBezTo>
                    <a:cubicBezTo>
                      <a:pt x="16" y="115"/>
                      <a:pt x="21" y="120"/>
                      <a:pt x="26" y="123"/>
                    </a:cubicBezTo>
                    <a:cubicBezTo>
                      <a:pt x="30" y="126"/>
                      <a:pt x="35" y="128"/>
                      <a:pt x="40" y="128"/>
                    </a:cubicBezTo>
                    <a:cubicBezTo>
                      <a:pt x="44" y="128"/>
                      <a:pt x="48" y="127"/>
                      <a:pt x="51" y="125"/>
                    </a:cubicBezTo>
                    <a:cubicBezTo>
                      <a:pt x="54" y="122"/>
                      <a:pt x="57" y="120"/>
                      <a:pt x="59" y="116"/>
                    </a:cubicBezTo>
                    <a:cubicBezTo>
                      <a:pt x="61" y="113"/>
                      <a:pt x="63" y="109"/>
                      <a:pt x="63" y="104"/>
                    </a:cubicBezTo>
                    <a:cubicBezTo>
                      <a:pt x="64" y="100"/>
                      <a:pt x="65" y="95"/>
                      <a:pt x="65" y="91"/>
                    </a:cubicBezTo>
                    <a:close/>
                  </a:path>
                </a:pathLst>
              </a:custGeom>
              <a:solidFill>
                <a:schemeClr val="tx1">
                  <a:alpha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1" name="Freeform 14"/>
              <p:cNvSpPr>
                <a:spLocks noEditPoints="1"/>
              </p:cNvSpPr>
              <p:nvPr/>
            </p:nvSpPr>
            <p:spPr bwMode="auto">
              <a:xfrm>
                <a:off x="6555960" y="5921385"/>
                <a:ext cx="80706" cy="96242"/>
              </a:xfrm>
              <a:custGeom>
                <a:avLst/>
                <a:gdLst>
                  <a:gd name="T0" fmla="*/ 78 w 78"/>
                  <a:gd name="T1" fmla="*/ 43 h 96"/>
                  <a:gd name="T2" fmla="*/ 76 w 78"/>
                  <a:gd name="T3" fmla="*/ 48 h 96"/>
                  <a:gd name="T4" fmla="*/ 73 w 78"/>
                  <a:gd name="T5" fmla="*/ 50 h 96"/>
                  <a:gd name="T6" fmla="*/ 12 w 78"/>
                  <a:gd name="T7" fmla="*/ 50 h 96"/>
                  <a:gd name="T8" fmla="*/ 14 w 78"/>
                  <a:gd name="T9" fmla="*/ 64 h 96"/>
                  <a:gd name="T10" fmla="*/ 19 w 78"/>
                  <a:gd name="T11" fmla="*/ 76 h 96"/>
                  <a:gd name="T12" fmla="*/ 29 w 78"/>
                  <a:gd name="T13" fmla="*/ 83 h 96"/>
                  <a:gd name="T14" fmla="*/ 44 w 78"/>
                  <a:gd name="T15" fmla="*/ 86 h 96"/>
                  <a:gd name="T16" fmla="*/ 55 w 78"/>
                  <a:gd name="T17" fmla="*/ 85 h 96"/>
                  <a:gd name="T18" fmla="*/ 63 w 78"/>
                  <a:gd name="T19" fmla="*/ 82 h 96"/>
                  <a:gd name="T20" fmla="*/ 69 w 78"/>
                  <a:gd name="T21" fmla="*/ 80 h 96"/>
                  <a:gd name="T22" fmla="*/ 72 w 78"/>
                  <a:gd name="T23" fmla="*/ 79 h 96"/>
                  <a:gd name="T24" fmla="*/ 73 w 78"/>
                  <a:gd name="T25" fmla="*/ 79 h 96"/>
                  <a:gd name="T26" fmla="*/ 74 w 78"/>
                  <a:gd name="T27" fmla="*/ 80 h 96"/>
                  <a:gd name="T28" fmla="*/ 75 w 78"/>
                  <a:gd name="T29" fmla="*/ 82 h 96"/>
                  <a:gd name="T30" fmla="*/ 75 w 78"/>
                  <a:gd name="T31" fmla="*/ 84 h 96"/>
                  <a:gd name="T32" fmla="*/ 75 w 78"/>
                  <a:gd name="T33" fmla="*/ 85 h 96"/>
                  <a:gd name="T34" fmla="*/ 74 w 78"/>
                  <a:gd name="T35" fmla="*/ 86 h 96"/>
                  <a:gd name="T36" fmla="*/ 74 w 78"/>
                  <a:gd name="T37" fmla="*/ 88 h 96"/>
                  <a:gd name="T38" fmla="*/ 73 w 78"/>
                  <a:gd name="T39" fmla="*/ 88 h 96"/>
                  <a:gd name="T40" fmla="*/ 70 w 78"/>
                  <a:gd name="T41" fmla="*/ 90 h 96"/>
                  <a:gd name="T42" fmla="*/ 63 w 78"/>
                  <a:gd name="T43" fmla="*/ 93 h 96"/>
                  <a:gd name="T44" fmla="*/ 54 w 78"/>
                  <a:gd name="T45" fmla="*/ 95 h 96"/>
                  <a:gd name="T46" fmla="*/ 42 w 78"/>
                  <a:gd name="T47" fmla="*/ 96 h 96"/>
                  <a:gd name="T48" fmla="*/ 24 w 78"/>
                  <a:gd name="T49" fmla="*/ 93 h 96"/>
                  <a:gd name="T50" fmla="*/ 11 w 78"/>
                  <a:gd name="T51" fmla="*/ 84 h 96"/>
                  <a:gd name="T52" fmla="*/ 3 w 78"/>
                  <a:gd name="T53" fmla="*/ 69 h 96"/>
                  <a:gd name="T54" fmla="*/ 0 w 78"/>
                  <a:gd name="T55" fmla="*/ 48 h 96"/>
                  <a:gd name="T56" fmla="*/ 3 w 78"/>
                  <a:gd name="T57" fmla="*/ 28 h 96"/>
                  <a:gd name="T58" fmla="*/ 11 w 78"/>
                  <a:gd name="T59" fmla="*/ 13 h 96"/>
                  <a:gd name="T60" fmla="*/ 24 w 78"/>
                  <a:gd name="T61" fmla="*/ 3 h 96"/>
                  <a:gd name="T62" fmla="*/ 41 w 78"/>
                  <a:gd name="T63" fmla="*/ 0 h 96"/>
                  <a:gd name="T64" fmla="*/ 58 w 78"/>
                  <a:gd name="T65" fmla="*/ 4 h 96"/>
                  <a:gd name="T66" fmla="*/ 69 w 78"/>
                  <a:gd name="T67" fmla="*/ 12 h 96"/>
                  <a:gd name="T68" fmla="*/ 76 w 78"/>
                  <a:gd name="T69" fmla="*/ 26 h 96"/>
                  <a:gd name="T70" fmla="*/ 78 w 78"/>
                  <a:gd name="T71" fmla="*/ 41 h 96"/>
                  <a:gd name="T72" fmla="*/ 78 w 78"/>
                  <a:gd name="T73" fmla="*/ 43 h 96"/>
                  <a:gd name="T74" fmla="*/ 66 w 78"/>
                  <a:gd name="T75" fmla="*/ 40 h 96"/>
                  <a:gd name="T76" fmla="*/ 60 w 78"/>
                  <a:gd name="T77" fmla="*/ 18 h 96"/>
                  <a:gd name="T78" fmla="*/ 40 w 78"/>
                  <a:gd name="T79" fmla="*/ 10 h 96"/>
                  <a:gd name="T80" fmla="*/ 28 w 78"/>
                  <a:gd name="T81" fmla="*/ 13 h 96"/>
                  <a:gd name="T82" fmla="*/ 20 w 78"/>
                  <a:gd name="T83" fmla="*/ 19 h 96"/>
                  <a:gd name="T84" fmla="*/ 14 w 78"/>
                  <a:gd name="T85" fmla="*/ 29 h 96"/>
                  <a:gd name="T86" fmla="*/ 12 w 78"/>
                  <a:gd name="T87" fmla="*/ 40 h 96"/>
                  <a:gd name="T88" fmla="*/ 66 w 78"/>
                  <a:gd name="T89" fmla="*/ 40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78" h="96">
                    <a:moveTo>
                      <a:pt x="78" y="43"/>
                    </a:moveTo>
                    <a:cubicBezTo>
                      <a:pt x="78" y="46"/>
                      <a:pt x="78" y="47"/>
                      <a:pt x="76" y="48"/>
                    </a:cubicBezTo>
                    <a:cubicBezTo>
                      <a:pt x="75" y="49"/>
                      <a:pt x="74" y="50"/>
                      <a:pt x="73" y="50"/>
                    </a:cubicBezTo>
                    <a:cubicBezTo>
                      <a:pt x="12" y="50"/>
                      <a:pt x="12" y="50"/>
                      <a:pt x="12" y="50"/>
                    </a:cubicBezTo>
                    <a:cubicBezTo>
                      <a:pt x="12" y="55"/>
                      <a:pt x="13" y="60"/>
                      <a:pt x="14" y="64"/>
                    </a:cubicBezTo>
                    <a:cubicBezTo>
                      <a:pt x="15" y="69"/>
                      <a:pt x="17" y="73"/>
                      <a:pt x="19" y="76"/>
                    </a:cubicBezTo>
                    <a:cubicBezTo>
                      <a:pt x="22" y="79"/>
                      <a:pt x="25" y="81"/>
                      <a:pt x="29" y="83"/>
                    </a:cubicBezTo>
                    <a:cubicBezTo>
                      <a:pt x="33" y="85"/>
                      <a:pt x="38" y="86"/>
                      <a:pt x="44" y="86"/>
                    </a:cubicBezTo>
                    <a:cubicBezTo>
                      <a:pt x="48" y="86"/>
                      <a:pt x="51" y="85"/>
                      <a:pt x="55" y="85"/>
                    </a:cubicBezTo>
                    <a:cubicBezTo>
                      <a:pt x="58" y="84"/>
                      <a:pt x="61" y="83"/>
                      <a:pt x="63" y="82"/>
                    </a:cubicBezTo>
                    <a:cubicBezTo>
                      <a:pt x="66" y="81"/>
                      <a:pt x="67" y="81"/>
                      <a:pt x="69" y="80"/>
                    </a:cubicBezTo>
                    <a:cubicBezTo>
                      <a:pt x="71" y="79"/>
                      <a:pt x="72" y="79"/>
                      <a:pt x="72" y="79"/>
                    </a:cubicBezTo>
                    <a:cubicBezTo>
                      <a:pt x="73" y="79"/>
                      <a:pt x="73" y="79"/>
                      <a:pt x="73" y="79"/>
                    </a:cubicBezTo>
                    <a:cubicBezTo>
                      <a:pt x="74" y="79"/>
                      <a:pt x="74" y="80"/>
                      <a:pt x="74" y="80"/>
                    </a:cubicBezTo>
                    <a:cubicBezTo>
                      <a:pt x="74" y="80"/>
                      <a:pt x="74" y="81"/>
                      <a:pt x="75" y="82"/>
                    </a:cubicBezTo>
                    <a:cubicBezTo>
                      <a:pt x="75" y="82"/>
                      <a:pt x="75" y="83"/>
                      <a:pt x="75" y="84"/>
                    </a:cubicBezTo>
                    <a:cubicBezTo>
                      <a:pt x="75" y="84"/>
                      <a:pt x="75" y="85"/>
                      <a:pt x="75" y="85"/>
                    </a:cubicBezTo>
                    <a:cubicBezTo>
                      <a:pt x="75" y="86"/>
                      <a:pt x="74" y="86"/>
                      <a:pt x="74" y="86"/>
                    </a:cubicBezTo>
                    <a:cubicBezTo>
                      <a:pt x="74" y="87"/>
                      <a:pt x="74" y="87"/>
                      <a:pt x="74" y="88"/>
                    </a:cubicBezTo>
                    <a:cubicBezTo>
                      <a:pt x="74" y="88"/>
                      <a:pt x="73" y="88"/>
                      <a:pt x="73" y="88"/>
                    </a:cubicBezTo>
                    <a:cubicBezTo>
                      <a:pt x="73" y="89"/>
                      <a:pt x="72" y="89"/>
                      <a:pt x="70" y="90"/>
                    </a:cubicBezTo>
                    <a:cubicBezTo>
                      <a:pt x="68" y="91"/>
                      <a:pt x="66" y="92"/>
                      <a:pt x="63" y="93"/>
                    </a:cubicBezTo>
                    <a:cubicBezTo>
                      <a:pt x="61" y="93"/>
                      <a:pt x="58" y="94"/>
                      <a:pt x="54" y="95"/>
                    </a:cubicBezTo>
                    <a:cubicBezTo>
                      <a:pt x="50" y="95"/>
                      <a:pt x="46" y="96"/>
                      <a:pt x="42" y="96"/>
                    </a:cubicBezTo>
                    <a:cubicBezTo>
                      <a:pt x="35" y="96"/>
                      <a:pt x="29" y="95"/>
                      <a:pt x="24" y="93"/>
                    </a:cubicBezTo>
                    <a:cubicBezTo>
                      <a:pt x="19" y="91"/>
                      <a:pt x="14" y="88"/>
                      <a:pt x="11" y="84"/>
                    </a:cubicBezTo>
                    <a:cubicBezTo>
                      <a:pt x="7" y="80"/>
                      <a:pt x="4" y="75"/>
                      <a:pt x="3" y="69"/>
                    </a:cubicBezTo>
                    <a:cubicBezTo>
                      <a:pt x="1" y="63"/>
                      <a:pt x="0" y="56"/>
                      <a:pt x="0" y="48"/>
                    </a:cubicBezTo>
                    <a:cubicBezTo>
                      <a:pt x="0" y="41"/>
                      <a:pt x="1" y="34"/>
                      <a:pt x="3" y="28"/>
                    </a:cubicBezTo>
                    <a:cubicBezTo>
                      <a:pt x="5" y="22"/>
                      <a:pt x="7" y="17"/>
                      <a:pt x="11" y="13"/>
                    </a:cubicBezTo>
                    <a:cubicBezTo>
                      <a:pt x="14" y="9"/>
                      <a:pt x="19" y="6"/>
                      <a:pt x="24" y="3"/>
                    </a:cubicBezTo>
                    <a:cubicBezTo>
                      <a:pt x="29" y="1"/>
                      <a:pt x="35" y="0"/>
                      <a:pt x="41" y="0"/>
                    </a:cubicBezTo>
                    <a:cubicBezTo>
                      <a:pt x="47" y="0"/>
                      <a:pt x="53" y="1"/>
                      <a:pt x="58" y="4"/>
                    </a:cubicBezTo>
                    <a:cubicBezTo>
                      <a:pt x="62" y="6"/>
                      <a:pt x="66" y="9"/>
                      <a:pt x="69" y="12"/>
                    </a:cubicBezTo>
                    <a:cubicBezTo>
                      <a:pt x="72" y="16"/>
                      <a:pt x="75" y="21"/>
                      <a:pt x="76" y="26"/>
                    </a:cubicBezTo>
                    <a:cubicBezTo>
                      <a:pt x="77" y="30"/>
                      <a:pt x="78" y="36"/>
                      <a:pt x="78" y="41"/>
                    </a:cubicBezTo>
                    <a:lnTo>
                      <a:pt x="78" y="43"/>
                    </a:lnTo>
                    <a:close/>
                    <a:moveTo>
                      <a:pt x="66" y="40"/>
                    </a:moveTo>
                    <a:cubicBezTo>
                      <a:pt x="66" y="31"/>
                      <a:pt x="64" y="23"/>
                      <a:pt x="60" y="18"/>
                    </a:cubicBezTo>
                    <a:cubicBezTo>
                      <a:pt x="55" y="13"/>
                      <a:pt x="49" y="10"/>
                      <a:pt x="40" y="10"/>
                    </a:cubicBezTo>
                    <a:cubicBezTo>
                      <a:pt x="36" y="10"/>
                      <a:pt x="32" y="11"/>
                      <a:pt x="28" y="13"/>
                    </a:cubicBezTo>
                    <a:cubicBezTo>
                      <a:pt x="25" y="14"/>
                      <a:pt x="22" y="17"/>
                      <a:pt x="20" y="19"/>
                    </a:cubicBezTo>
                    <a:cubicBezTo>
                      <a:pt x="17" y="22"/>
                      <a:pt x="16" y="25"/>
                      <a:pt x="14" y="29"/>
                    </a:cubicBezTo>
                    <a:cubicBezTo>
                      <a:pt x="13" y="32"/>
                      <a:pt x="12" y="36"/>
                      <a:pt x="12" y="40"/>
                    </a:cubicBezTo>
                    <a:lnTo>
                      <a:pt x="66" y="40"/>
                    </a:lnTo>
                    <a:close/>
                  </a:path>
                </a:pathLst>
              </a:custGeom>
              <a:solidFill>
                <a:schemeClr val="tx1">
                  <a:alpha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2" name="Freeform 15"/>
              <p:cNvSpPr>
                <a:spLocks/>
              </p:cNvSpPr>
              <p:nvPr/>
            </p:nvSpPr>
            <p:spPr bwMode="auto">
              <a:xfrm>
                <a:off x="6654072" y="5921385"/>
                <a:ext cx="49057" cy="96242"/>
              </a:xfrm>
              <a:custGeom>
                <a:avLst/>
                <a:gdLst>
                  <a:gd name="T0" fmla="*/ 49 w 49"/>
                  <a:gd name="T1" fmla="*/ 8 h 95"/>
                  <a:gd name="T2" fmla="*/ 49 w 49"/>
                  <a:gd name="T3" fmla="*/ 11 h 95"/>
                  <a:gd name="T4" fmla="*/ 49 w 49"/>
                  <a:gd name="T5" fmla="*/ 12 h 95"/>
                  <a:gd name="T6" fmla="*/ 48 w 49"/>
                  <a:gd name="T7" fmla="*/ 13 h 95"/>
                  <a:gd name="T8" fmla="*/ 47 w 49"/>
                  <a:gd name="T9" fmla="*/ 14 h 95"/>
                  <a:gd name="T10" fmla="*/ 45 w 49"/>
                  <a:gd name="T11" fmla="*/ 13 h 95"/>
                  <a:gd name="T12" fmla="*/ 42 w 49"/>
                  <a:gd name="T13" fmla="*/ 12 h 95"/>
                  <a:gd name="T14" fmla="*/ 39 w 49"/>
                  <a:gd name="T15" fmla="*/ 11 h 95"/>
                  <a:gd name="T16" fmla="*/ 35 w 49"/>
                  <a:gd name="T17" fmla="*/ 11 h 95"/>
                  <a:gd name="T18" fmla="*/ 30 w 49"/>
                  <a:gd name="T19" fmla="*/ 12 h 95"/>
                  <a:gd name="T20" fmla="*/ 24 w 49"/>
                  <a:gd name="T21" fmla="*/ 16 h 95"/>
                  <a:gd name="T22" fmla="*/ 18 w 49"/>
                  <a:gd name="T23" fmla="*/ 22 h 95"/>
                  <a:gd name="T24" fmla="*/ 12 w 49"/>
                  <a:gd name="T25" fmla="*/ 32 h 95"/>
                  <a:gd name="T26" fmla="*/ 12 w 49"/>
                  <a:gd name="T27" fmla="*/ 92 h 95"/>
                  <a:gd name="T28" fmla="*/ 11 w 49"/>
                  <a:gd name="T29" fmla="*/ 93 h 95"/>
                  <a:gd name="T30" fmla="*/ 10 w 49"/>
                  <a:gd name="T31" fmla="*/ 94 h 95"/>
                  <a:gd name="T32" fmla="*/ 9 w 49"/>
                  <a:gd name="T33" fmla="*/ 95 h 95"/>
                  <a:gd name="T34" fmla="*/ 6 w 49"/>
                  <a:gd name="T35" fmla="*/ 95 h 95"/>
                  <a:gd name="T36" fmla="*/ 3 w 49"/>
                  <a:gd name="T37" fmla="*/ 95 h 95"/>
                  <a:gd name="T38" fmla="*/ 1 w 49"/>
                  <a:gd name="T39" fmla="*/ 94 h 95"/>
                  <a:gd name="T40" fmla="*/ 0 w 49"/>
                  <a:gd name="T41" fmla="*/ 93 h 95"/>
                  <a:gd name="T42" fmla="*/ 0 w 49"/>
                  <a:gd name="T43" fmla="*/ 92 h 95"/>
                  <a:gd name="T44" fmla="*/ 0 w 49"/>
                  <a:gd name="T45" fmla="*/ 4 h 95"/>
                  <a:gd name="T46" fmla="*/ 0 w 49"/>
                  <a:gd name="T47" fmla="*/ 3 h 95"/>
                  <a:gd name="T48" fmla="*/ 1 w 49"/>
                  <a:gd name="T49" fmla="*/ 2 h 95"/>
                  <a:gd name="T50" fmla="*/ 3 w 49"/>
                  <a:gd name="T51" fmla="*/ 1 h 95"/>
                  <a:gd name="T52" fmla="*/ 6 w 49"/>
                  <a:gd name="T53" fmla="*/ 1 h 95"/>
                  <a:gd name="T54" fmla="*/ 8 w 49"/>
                  <a:gd name="T55" fmla="*/ 1 h 95"/>
                  <a:gd name="T56" fmla="*/ 10 w 49"/>
                  <a:gd name="T57" fmla="*/ 2 h 95"/>
                  <a:gd name="T58" fmla="*/ 11 w 49"/>
                  <a:gd name="T59" fmla="*/ 3 h 95"/>
                  <a:gd name="T60" fmla="*/ 11 w 49"/>
                  <a:gd name="T61" fmla="*/ 4 h 95"/>
                  <a:gd name="T62" fmla="*/ 11 w 49"/>
                  <a:gd name="T63" fmla="*/ 18 h 95"/>
                  <a:gd name="T64" fmla="*/ 18 w 49"/>
                  <a:gd name="T65" fmla="*/ 9 h 95"/>
                  <a:gd name="T66" fmla="*/ 24 w 49"/>
                  <a:gd name="T67" fmla="*/ 3 h 95"/>
                  <a:gd name="T68" fmla="*/ 30 w 49"/>
                  <a:gd name="T69" fmla="*/ 1 h 95"/>
                  <a:gd name="T70" fmla="*/ 36 w 49"/>
                  <a:gd name="T71" fmla="*/ 0 h 95"/>
                  <a:gd name="T72" fmla="*/ 39 w 49"/>
                  <a:gd name="T73" fmla="*/ 0 h 95"/>
                  <a:gd name="T74" fmla="*/ 42 w 49"/>
                  <a:gd name="T75" fmla="*/ 1 h 95"/>
                  <a:gd name="T76" fmla="*/ 46 w 49"/>
                  <a:gd name="T77" fmla="*/ 2 h 95"/>
                  <a:gd name="T78" fmla="*/ 48 w 49"/>
                  <a:gd name="T79" fmla="*/ 3 h 95"/>
                  <a:gd name="T80" fmla="*/ 49 w 49"/>
                  <a:gd name="T81" fmla="*/ 4 h 95"/>
                  <a:gd name="T82" fmla="*/ 49 w 49"/>
                  <a:gd name="T83" fmla="*/ 4 h 95"/>
                  <a:gd name="T84" fmla="*/ 49 w 49"/>
                  <a:gd name="T85" fmla="*/ 6 h 95"/>
                  <a:gd name="T86" fmla="*/ 49 w 49"/>
                  <a:gd name="T87" fmla="*/ 8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49" h="95">
                    <a:moveTo>
                      <a:pt x="49" y="8"/>
                    </a:moveTo>
                    <a:cubicBezTo>
                      <a:pt x="49" y="9"/>
                      <a:pt x="49" y="10"/>
                      <a:pt x="49" y="11"/>
                    </a:cubicBezTo>
                    <a:cubicBezTo>
                      <a:pt x="49" y="11"/>
                      <a:pt x="49" y="12"/>
                      <a:pt x="49" y="12"/>
                    </a:cubicBezTo>
                    <a:cubicBezTo>
                      <a:pt x="49" y="13"/>
                      <a:pt x="48" y="13"/>
                      <a:pt x="48" y="13"/>
                    </a:cubicBezTo>
                    <a:cubicBezTo>
                      <a:pt x="48" y="14"/>
                      <a:pt x="48" y="14"/>
                      <a:pt x="47" y="14"/>
                    </a:cubicBezTo>
                    <a:cubicBezTo>
                      <a:pt x="47" y="14"/>
                      <a:pt x="46" y="14"/>
                      <a:pt x="45" y="13"/>
                    </a:cubicBezTo>
                    <a:cubicBezTo>
                      <a:pt x="44" y="13"/>
                      <a:pt x="43" y="13"/>
                      <a:pt x="42" y="12"/>
                    </a:cubicBezTo>
                    <a:cubicBezTo>
                      <a:pt x="41" y="12"/>
                      <a:pt x="40" y="12"/>
                      <a:pt x="39" y="11"/>
                    </a:cubicBezTo>
                    <a:cubicBezTo>
                      <a:pt x="38" y="11"/>
                      <a:pt x="36" y="11"/>
                      <a:pt x="35" y="11"/>
                    </a:cubicBezTo>
                    <a:cubicBezTo>
                      <a:pt x="33" y="11"/>
                      <a:pt x="31" y="11"/>
                      <a:pt x="30" y="12"/>
                    </a:cubicBezTo>
                    <a:cubicBezTo>
                      <a:pt x="28" y="13"/>
                      <a:pt x="26" y="14"/>
                      <a:pt x="24" y="16"/>
                    </a:cubicBezTo>
                    <a:cubicBezTo>
                      <a:pt x="22" y="17"/>
                      <a:pt x="20" y="20"/>
                      <a:pt x="18" y="22"/>
                    </a:cubicBezTo>
                    <a:cubicBezTo>
                      <a:pt x="16" y="25"/>
                      <a:pt x="14" y="28"/>
                      <a:pt x="12" y="32"/>
                    </a:cubicBezTo>
                    <a:cubicBezTo>
                      <a:pt x="12" y="92"/>
                      <a:pt x="12" y="92"/>
                      <a:pt x="12" y="92"/>
                    </a:cubicBezTo>
                    <a:cubicBezTo>
                      <a:pt x="12" y="93"/>
                      <a:pt x="12" y="93"/>
                      <a:pt x="11" y="93"/>
                    </a:cubicBezTo>
                    <a:cubicBezTo>
                      <a:pt x="11" y="94"/>
                      <a:pt x="11" y="94"/>
                      <a:pt x="10" y="94"/>
                    </a:cubicBezTo>
                    <a:cubicBezTo>
                      <a:pt x="10" y="94"/>
                      <a:pt x="9" y="94"/>
                      <a:pt x="9" y="95"/>
                    </a:cubicBezTo>
                    <a:cubicBezTo>
                      <a:pt x="8" y="95"/>
                      <a:pt x="7" y="95"/>
                      <a:pt x="6" y="95"/>
                    </a:cubicBezTo>
                    <a:cubicBezTo>
                      <a:pt x="5" y="95"/>
                      <a:pt x="4" y="95"/>
                      <a:pt x="3" y="95"/>
                    </a:cubicBezTo>
                    <a:cubicBezTo>
                      <a:pt x="2" y="94"/>
                      <a:pt x="2" y="94"/>
                      <a:pt x="1" y="94"/>
                    </a:cubicBezTo>
                    <a:cubicBezTo>
                      <a:pt x="1" y="94"/>
                      <a:pt x="0" y="94"/>
                      <a:pt x="0" y="93"/>
                    </a:cubicBezTo>
                    <a:cubicBezTo>
                      <a:pt x="0" y="93"/>
                      <a:pt x="0" y="93"/>
                      <a:pt x="0" y="92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2"/>
                      <a:pt x="1" y="2"/>
                      <a:pt x="1" y="2"/>
                    </a:cubicBezTo>
                    <a:cubicBezTo>
                      <a:pt x="2" y="2"/>
                      <a:pt x="2" y="2"/>
                      <a:pt x="3" y="1"/>
                    </a:cubicBezTo>
                    <a:cubicBezTo>
                      <a:pt x="4" y="1"/>
                      <a:pt x="4" y="1"/>
                      <a:pt x="6" y="1"/>
                    </a:cubicBezTo>
                    <a:cubicBezTo>
                      <a:pt x="7" y="1"/>
                      <a:pt x="8" y="1"/>
                      <a:pt x="8" y="1"/>
                    </a:cubicBezTo>
                    <a:cubicBezTo>
                      <a:pt x="9" y="2"/>
                      <a:pt x="10" y="2"/>
                      <a:pt x="10" y="2"/>
                    </a:cubicBezTo>
                    <a:cubicBezTo>
                      <a:pt x="10" y="2"/>
                      <a:pt x="11" y="2"/>
                      <a:pt x="11" y="3"/>
                    </a:cubicBezTo>
                    <a:cubicBezTo>
                      <a:pt x="11" y="3"/>
                      <a:pt x="11" y="3"/>
                      <a:pt x="11" y="4"/>
                    </a:cubicBezTo>
                    <a:cubicBezTo>
                      <a:pt x="11" y="18"/>
                      <a:pt x="11" y="18"/>
                      <a:pt x="11" y="18"/>
                    </a:cubicBezTo>
                    <a:cubicBezTo>
                      <a:pt x="14" y="14"/>
                      <a:pt x="16" y="11"/>
                      <a:pt x="18" y="9"/>
                    </a:cubicBezTo>
                    <a:cubicBezTo>
                      <a:pt x="20" y="7"/>
                      <a:pt x="22" y="5"/>
                      <a:pt x="24" y="3"/>
                    </a:cubicBezTo>
                    <a:cubicBezTo>
                      <a:pt x="26" y="2"/>
                      <a:pt x="28" y="1"/>
                      <a:pt x="30" y="1"/>
                    </a:cubicBezTo>
                    <a:cubicBezTo>
                      <a:pt x="32" y="0"/>
                      <a:pt x="34" y="0"/>
                      <a:pt x="36" y="0"/>
                    </a:cubicBezTo>
                    <a:cubicBezTo>
                      <a:pt x="37" y="0"/>
                      <a:pt x="38" y="0"/>
                      <a:pt x="39" y="0"/>
                    </a:cubicBezTo>
                    <a:cubicBezTo>
                      <a:pt x="40" y="0"/>
                      <a:pt x="41" y="1"/>
                      <a:pt x="42" y="1"/>
                    </a:cubicBezTo>
                    <a:cubicBezTo>
                      <a:pt x="44" y="1"/>
                      <a:pt x="45" y="1"/>
                      <a:pt x="46" y="2"/>
                    </a:cubicBezTo>
                    <a:cubicBezTo>
                      <a:pt x="47" y="2"/>
                      <a:pt x="47" y="3"/>
                      <a:pt x="48" y="3"/>
                    </a:cubicBezTo>
                    <a:cubicBezTo>
                      <a:pt x="48" y="3"/>
                      <a:pt x="48" y="3"/>
                      <a:pt x="49" y="4"/>
                    </a:cubicBezTo>
                    <a:cubicBezTo>
                      <a:pt x="49" y="4"/>
                      <a:pt x="49" y="4"/>
                      <a:pt x="49" y="4"/>
                    </a:cubicBezTo>
                    <a:cubicBezTo>
                      <a:pt x="49" y="5"/>
                      <a:pt x="49" y="5"/>
                      <a:pt x="49" y="6"/>
                    </a:cubicBezTo>
                    <a:cubicBezTo>
                      <a:pt x="49" y="7"/>
                      <a:pt x="49" y="7"/>
                      <a:pt x="49" y="8"/>
                    </a:cubicBezTo>
                    <a:close/>
                  </a:path>
                </a:pathLst>
              </a:custGeom>
              <a:solidFill>
                <a:schemeClr val="tx1">
                  <a:alpha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3" name="Freeform 16"/>
              <p:cNvSpPr>
                <a:spLocks/>
              </p:cNvSpPr>
              <p:nvPr/>
            </p:nvSpPr>
            <p:spPr bwMode="auto">
              <a:xfrm>
                <a:off x="6701546" y="5921385"/>
                <a:ext cx="61717" cy="96242"/>
              </a:xfrm>
              <a:custGeom>
                <a:avLst/>
                <a:gdLst>
                  <a:gd name="T0" fmla="*/ 60 w 60"/>
                  <a:gd name="T1" fmla="*/ 69 h 96"/>
                  <a:gd name="T2" fmla="*/ 58 w 60"/>
                  <a:gd name="T3" fmla="*/ 80 h 96"/>
                  <a:gd name="T4" fmla="*/ 51 w 60"/>
                  <a:gd name="T5" fmla="*/ 89 h 96"/>
                  <a:gd name="T6" fmla="*/ 41 w 60"/>
                  <a:gd name="T7" fmla="*/ 94 h 96"/>
                  <a:gd name="T8" fmla="*/ 27 w 60"/>
                  <a:gd name="T9" fmla="*/ 96 h 96"/>
                  <a:gd name="T10" fmla="*/ 19 w 60"/>
                  <a:gd name="T11" fmla="*/ 95 h 96"/>
                  <a:gd name="T12" fmla="*/ 11 w 60"/>
                  <a:gd name="T13" fmla="*/ 93 h 96"/>
                  <a:gd name="T14" fmla="*/ 6 w 60"/>
                  <a:gd name="T15" fmla="*/ 91 h 96"/>
                  <a:gd name="T16" fmla="*/ 2 w 60"/>
                  <a:gd name="T17" fmla="*/ 89 h 96"/>
                  <a:gd name="T18" fmla="*/ 1 w 60"/>
                  <a:gd name="T19" fmla="*/ 86 h 96"/>
                  <a:gd name="T20" fmla="*/ 0 w 60"/>
                  <a:gd name="T21" fmla="*/ 82 h 96"/>
                  <a:gd name="T22" fmla="*/ 0 w 60"/>
                  <a:gd name="T23" fmla="*/ 80 h 96"/>
                  <a:gd name="T24" fmla="*/ 1 w 60"/>
                  <a:gd name="T25" fmla="*/ 78 h 96"/>
                  <a:gd name="T26" fmla="*/ 2 w 60"/>
                  <a:gd name="T27" fmla="*/ 77 h 96"/>
                  <a:gd name="T28" fmla="*/ 3 w 60"/>
                  <a:gd name="T29" fmla="*/ 77 h 96"/>
                  <a:gd name="T30" fmla="*/ 6 w 60"/>
                  <a:gd name="T31" fmla="*/ 78 h 96"/>
                  <a:gd name="T32" fmla="*/ 11 w 60"/>
                  <a:gd name="T33" fmla="*/ 81 h 96"/>
                  <a:gd name="T34" fmla="*/ 18 w 60"/>
                  <a:gd name="T35" fmla="*/ 84 h 96"/>
                  <a:gd name="T36" fmla="*/ 28 w 60"/>
                  <a:gd name="T37" fmla="*/ 86 h 96"/>
                  <a:gd name="T38" fmla="*/ 36 w 60"/>
                  <a:gd name="T39" fmla="*/ 85 h 96"/>
                  <a:gd name="T40" fmla="*/ 43 w 60"/>
                  <a:gd name="T41" fmla="*/ 82 h 96"/>
                  <a:gd name="T42" fmla="*/ 47 w 60"/>
                  <a:gd name="T43" fmla="*/ 77 h 96"/>
                  <a:gd name="T44" fmla="*/ 49 w 60"/>
                  <a:gd name="T45" fmla="*/ 70 h 96"/>
                  <a:gd name="T46" fmla="*/ 47 w 60"/>
                  <a:gd name="T47" fmla="*/ 63 h 96"/>
                  <a:gd name="T48" fmla="*/ 42 w 60"/>
                  <a:gd name="T49" fmla="*/ 58 h 96"/>
                  <a:gd name="T50" fmla="*/ 34 w 60"/>
                  <a:gd name="T51" fmla="*/ 54 h 96"/>
                  <a:gd name="T52" fmla="*/ 26 w 60"/>
                  <a:gd name="T53" fmla="*/ 51 h 96"/>
                  <a:gd name="T54" fmla="*/ 18 w 60"/>
                  <a:gd name="T55" fmla="*/ 47 h 96"/>
                  <a:gd name="T56" fmla="*/ 10 w 60"/>
                  <a:gd name="T57" fmla="*/ 42 h 96"/>
                  <a:gd name="T58" fmla="*/ 5 w 60"/>
                  <a:gd name="T59" fmla="*/ 35 h 96"/>
                  <a:gd name="T60" fmla="*/ 3 w 60"/>
                  <a:gd name="T61" fmla="*/ 25 h 96"/>
                  <a:gd name="T62" fmla="*/ 5 w 60"/>
                  <a:gd name="T63" fmla="*/ 16 h 96"/>
                  <a:gd name="T64" fmla="*/ 10 w 60"/>
                  <a:gd name="T65" fmla="*/ 8 h 96"/>
                  <a:gd name="T66" fmla="*/ 20 w 60"/>
                  <a:gd name="T67" fmla="*/ 2 h 96"/>
                  <a:gd name="T68" fmla="*/ 33 w 60"/>
                  <a:gd name="T69" fmla="*/ 0 h 96"/>
                  <a:gd name="T70" fmla="*/ 40 w 60"/>
                  <a:gd name="T71" fmla="*/ 1 h 96"/>
                  <a:gd name="T72" fmla="*/ 46 w 60"/>
                  <a:gd name="T73" fmla="*/ 2 h 96"/>
                  <a:gd name="T74" fmla="*/ 51 w 60"/>
                  <a:gd name="T75" fmla="*/ 4 h 96"/>
                  <a:gd name="T76" fmla="*/ 54 w 60"/>
                  <a:gd name="T77" fmla="*/ 6 h 96"/>
                  <a:gd name="T78" fmla="*/ 55 w 60"/>
                  <a:gd name="T79" fmla="*/ 7 h 96"/>
                  <a:gd name="T80" fmla="*/ 56 w 60"/>
                  <a:gd name="T81" fmla="*/ 8 h 96"/>
                  <a:gd name="T82" fmla="*/ 56 w 60"/>
                  <a:gd name="T83" fmla="*/ 10 h 96"/>
                  <a:gd name="T84" fmla="*/ 56 w 60"/>
                  <a:gd name="T85" fmla="*/ 12 h 96"/>
                  <a:gd name="T86" fmla="*/ 56 w 60"/>
                  <a:gd name="T87" fmla="*/ 14 h 96"/>
                  <a:gd name="T88" fmla="*/ 55 w 60"/>
                  <a:gd name="T89" fmla="*/ 15 h 96"/>
                  <a:gd name="T90" fmla="*/ 55 w 60"/>
                  <a:gd name="T91" fmla="*/ 16 h 96"/>
                  <a:gd name="T92" fmla="*/ 54 w 60"/>
                  <a:gd name="T93" fmla="*/ 17 h 96"/>
                  <a:gd name="T94" fmla="*/ 51 w 60"/>
                  <a:gd name="T95" fmla="*/ 16 h 96"/>
                  <a:gd name="T96" fmla="*/ 47 w 60"/>
                  <a:gd name="T97" fmla="*/ 13 h 96"/>
                  <a:gd name="T98" fmla="*/ 41 w 60"/>
                  <a:gd name="T99" fmla="*/ 11 h 96"/>
                  <a:gd name="T100" fmla="*/ 33 w 60"/>
                  <a:gd name="T101" fmla="*/ 10 h 96"/>
                  <a:gd name="T102" fmla="*/ 25 w 60"/>
                  <a:gd name="T103" fmla="*/ 11 h 96"/>
                  <a:gd name="T104" fmla="*/ 19 w 60"/>
                  <a:gd name="T105" fmla="*/ 14 h 96"/>
                  <a:gd name="T106" fmla="*/ 16 w 60"/>
                  <a:gd name="T107" fmla="*/ 19 h 96"/>
                  <a:gd name="T108" fmla="*/ 15 w 60"/>
                  <a:gd name="T109" fmla="*/ 24 h 96"/>
                  <a:gd name="T110" fmla="*/ 16 w 60"/>
                  <a:gd name="T111" fmla="*/ 32 h 96"/>
                  <a:gd name="T112" fmla="*/ 22 w 60"/>
                  <a:gd name="T113" fmla="*/ 37 h 96"/>
                  <a:gd name="T114" fmla="*/ 29 w 60"/>
                  <a:gd name="T115" fmla="*/ 41 h 96"/>
                  <a:gd name="T116" fmla="*/ 37 w 60"/>
                  <a:gd name="T117" fmla="*/ 44 h 96"/>
                  <a:gd name="T118" fmla="*/ 46 w 60"/>
                  <a:gd name="T119" fmla="*/ 48 h 96"/>
                  <a:gd name="T120" fmla="*/ 53 w 60"/>
                  <a:gd name="T121" fmla="*/ 52 h 96"/>
                  <a:gd name="T122" fmla="*/ 58 w 60"/>
                  <a:gd name="T123" fmla="*/ 59 h 96"/>
                  <a:gd name="T124" fmla="*/ 60 w 60"/>
                  <a:gd name="T125" fmla="*/ 69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60" h="96">
                    <a:moveTo>
                      <a:pt x="60" y="69"/>
                    </a:moveTo>
                    <a:cubicBezTo>
                      <a:pt x="60" y="73"/>
                      <a:pt x="59" y="77"/>
                      <a:pt x="58" y="80"/>
                    </a:cubicBezTo>
                    <a:cubicBezTo>
                      <a:pt x="56" y="83"/>
                      <a:pt x="54" y="86"/>
                      <a:pt x="51" y="89"/>
                    </a:cubicBezTo>
                    <a:cubicBezTo>
                      <a:pt x="48" y="91"/>
                      <a:pt x="45" y="93"/>
                      <a:pt x="41" y="94"/>
                    </a:cubicBezTo>
                    <a:cubicBezTo>
                      <a:pt x="37" y="95"/>
                      <a:pt x="32" y="96"/>
                      <a:pt x="27" y="96"/>
                    </a:cubicBezTo>
                    <a:cubicBezTo>
                      <a:pt x="24" y="96"/>
                      <a:pt x="21" y="96"/>
                      <a:pt x="19" y="95"/>
                    </a:cubicBezTo>
                    <a:cubicBezTo>
                      <a:pt x="16" y="95"/>
                      <a:pt x="13" y="94"/>
                      <a:pt x="11" y="93"/>
                    </a:cubicBezTo>
                    <a:cubicBezTo>
                      <a:pt x="9" y="92"/>
                      <a:pt x="7" y="92"/>
                      <a:pt x="6" y="91"/>
                    </a:cubicBezTo>
                    <a:cubicBezTo>
                      <a:pt x="4" y="90"/>
                      <a:pt x="3" y="89"/>
                      <a:pt x="2" y="89"/>
                    </a:cubicBezTo>
                    <a:cubicBezTo>
                      <a:pt x="1" y="88"/>
                      <a:pt x="1" y="87"/>
                      <a:pt x="1" y="86"/>
                    </a:cubicBezTo>
                    <a:cubicBezTo>
                      <a:pt x="0" y="85"/>
                      <a:pt x="0" y="84"/>
                      <a:pt x="0" y="82"/>
                    </a:cubicBezTo>
                    <a:cubicBezTo>
                      <a:pt x="0" y="81"/>
                      <a:pt x="0" y="81"/>
                      <a:pt x="0" y="80"/>
                    </a:cubicBezTo>
                    <a:cubicBezTo>
                      <a:pt x="0" y="79"/>
                      <a:pt x="1" y="79"/>
                      <a:pt x="1" y="78"/>
                    </a:cubicBezTo>
                    <a:cubicBezTo>
                      <a:pt x="1" y="78"/>
                      <a:pt x="1" y="78"/>
                      <a:pt x="2" y="77"/>
                    </a:cubicBezTo>
                    <a:cubicBezTo>
                      <a:pt x="2" y="77"/>
                      <a:pt x="2" y="77"/>
                      <a:pt x="3" y="77"/>
                    </a:cubicBezTo>
                    <a:cubicBezTo>
                      <a:pt x="3" y="77"/>
                      <a:pt x="4" y="77"/>
                      <a:pt x="6" y="78"/>
                    </a:cubicBezTo>
                    <a:cubicBezTo>
                      <a:pt x="7" y="79"/>
                      <a:pt x="9" y="80"/>
                      <a:pt x="11" y="81"/>
                    </a:cubicBezTo>
                    <a:cubicBezTo>
                      <a:pt x="13" y="82"/>
                      <a:pt x="15" y="83"/>
                      <a:pt x="18" y="84"/>
                    </a:cubicBezTo>
                    <a:cubicBezTo>
                      <a:pt x="21" y="85"/>
                      <a:pt x="24" y="86"/>
                      <a:pt x="28" y="86"/>
                    </a:cubicBezTo>
                    <a:cubicBezTo>
                      <a:pt x="31" y="86"/>
                      <a:pt x="34" y="85"/>
                      <a:pt x="36" y="85"/>
                    </a:cubicBezTo>
                    <a:cubicBezTo>
                      <a:pt x="39" y="84"/>
                      <a:pt x="41" y="83"/>
                      <a:pt x="43" y="82"/>
                    </a:cubicBezTo>
                    <a:cubicBezTo>
                      <a:pt x="45" y="80"/>
                      <a:pt x="46" y="79"/>
                      <a:pt x="47" y="77"/>
                    </a:cubicBezTo>
                    <a:cubicBezTo>
                      <a:pt x="48" y="75"/>
                      <a:pt x="49" y="72"/>
                      <a:pt x="49" y="70"/>
                    </a:cubicBezTo>
                    <a:cubicBezTo>
                      <a:pt x="49" y="67"/>
                      <a:pt x="48" y="65"/>
                      <a:pt x="47" y="63"/>
                    </a:cubicBezTo>
                    <a:cubicBezTo>
                      <a:pt x="45" y="61"/>
                      <a:pt x="44" y="59"/>
                      <a:pt x="42" y="58"/>
                    </a:cubicBezTo>
                    <a:cubicBezTo>
                      <a:pt x="39" y="56"/>
                      <a:pt x="37" y="55"/>
                      <a:pt x="34" y="54"/>
                    </a:cubicBezTo>
                    <a:cubicBezTo>
                      <a:pt x="32" y="53"/>
                      <a:pt x="29" y="52"/>
                      <a:pt x="26" y="51"/>
                    </a:cubicBezTo>
                    <a:cubicBezTo>
                      <a:pt x="23" y="50"/>
                      <a:pt x="20" y="48"/>
                      <a:pt x="18" y="47"/>
                    </a:cubicBezTo>
                    <a:cubicBezTo>
                      <a:pt x="15" y="46"/>
                      <a:pt x="12" y="44"/>
                      <a:pt x="10" y="42"/>
                    </a:cubicBezTo>
                    <a:cubicBezTo>
                      <a:pt x="8" y="40"/>
                      <a:pt x="7" y="38"/>
                      <a:pt x="5" y="35"/>
                    </a:cubicBezTo>
                    <a:cubicBezTo>
                      <a:pt x="4" y="32"/>
                      <a:pt x="3" y="29"/>
                      <a:pt x="3" y="25"/>
                    </a:cubicBezTo>
                    <a:cubicBezTo>
                      <a:pt x="3" y="22"/>
                      <a:pt x="4" y="19"/>
                      <a:pt x="5" y="16"/>
                    </a:cubicBezTo>
                    <a:cubicBezTo>
                      <a:pt x="6" y="13"/>
                      <a:pt x="8" y="10"/>
                      <a:pt x="10" y="8"/>
                    </a:cubicBezTo>
                    <a:cubicBezTo>
                      <a:pt x="13" y="6"/>
                      <a:pt x="16" y="4"/>
                      <a:pt x="20" y="2"/>
                    </a:cubicBezTo>
                    <a:cubicBezTo>
                      <a:pt x="24" y="1"/>
                      <a:pt x="28" y="0"/>
                      <a:pt x="33" y="0"/>
                    </a:cubicBezTo>
                    <a:cubicBezTo>
                      <a:pt x="36" y="0"/>
                      <a:pt x="38" y="0"/>
                      <a:pt x="40" y="1"/>
                    </a:cubicBezTo>
                    <a:cubicBezTo>
                      <a:pt x="42" y="1"/>
                      <a:pt x="44" y="2"/>
                      <a:pt x="46" y="2"/>
                    </a:cubicBezTo>
                    <a:cubicBezTo>
                      <a:pt x="48" y="3"/>
                      <a:pt x="49" y="3"/>
                      <a:pt x="51" y="4"/>
                    </a:cubicBezTo>
                    <a:cubicBezTo>
                      <a:pt x="52" y="5"/>
                      <a:pt x="53" y="5"/>
                      <a:pt x="54" y="6"/>
                    </a:cubicBezTo>
                    <a:cubicBezTo>
                      <a:pt x="54" y="6"/>
                      <a:pt x="55" y="7"/>
                      <a:pt x="55" y="7"/>
                    </a:cubicBezTo>
                    <a:cubicBezTo>
                      <a:pt x="55" y="8"/>
                      <a:pt x="55" y="8"/>
                      <a:pt x="56" y="8"/>
                    </a:cubicBezTo>
                    <a:cubicBezTo>
                      <a:pt x="56" y="9"/>
                      <a:pt x="56" y="9"/>
                      <a:pt x="56" y="10"/>
                    </a:cubicBezTo>
                    <a:cubicBezTo>
                      <a:pt x="56" y="10"/>
                      <a:pt x="56" y="11"/>
                      <a:pt x="56" y="12"/>
                    </a:cubicBezTo>
                    <a:cubicBezTo>
                      <a:pt x="56" y="13"/>
                      <a:pt x="56" y="13"/>
                      <a:pt x="56" y="14"/>
                    </a:cubicBezTo>
                    <a:cubicBezTo>
                      <a:pt x="56" y="14"/>
                      <a:pt x="55" y="15"/>
                      <a:pt x="55" y="15"/>
                    </a:cubicBezTo>
                    <a:cubicBezTo>
                      <a:pt x="55" y="16"/>
                      <a:pt x="55" y="16"/>
                      <a:pt x="55" y="16"/>
                    </a:cubicBezTo>
                    <a:cubicBezTo>
                      <a:pt x="54" y="17"/>
                      <a:pt x="54" y="17"/>
                      <a:pt x="54" y="17"/>
                    </a:cubicBezTo>
                    <a:cubicBezTo>
                      <a:pt x="53" y="17"/>
                      <a:pt x="52" y="16"/>
                      <a:pt x="51" y="16"/>
                    </a:cubicBezTo>
                    <a:cubicBezTo>
                      <a:pt x="50" y="15"/>
                      <a:pt x="49" y="14"/>
                      <a:pt x="47" y="13"/>
                    </a:cubicBezTo>
                    <a:cubicBezTo>
                      <a:pt x="45" y="13"/>
                      <a:pt x="43" y="12"/>
                      <a:pt x="41" y="11"/>
                    </a:cubicBezTo>
                    <a:cubicBezTo>
                      <a:pt x="39" y="10"/>
                      <a:pt x="36" y="10"/>
                      <a:pt x="33" y="10"/>
                    </a:cubicBezTo>
                    <a:cubicBezTo>
                      <a:pt x="30" y="10"/>
                      <a:pt x="27" y="10"/>
                      <a:pt x="25" y="11"/>
                    </a:cubicBezTo>
                    <a:cubicBezTo>
                      <a:pt x="22" y="12"/>
                      <a:pt x="21" y="13"/>
                      <a:pt x="19" y="14"/>
                    </a:cubicBezTo>
                    <a:cubicBezTo>
                      <a:pt x="18" y="15"/>
                      <a:pt x="16" y="17"/>
                      <a:pt x="16" y="19"/>
                    </a:cubicBezTo>
                    <a:cubicBezTo>
                      <a:pt x="15" y="20"/>
                      <a:pt x="15" y="22"/>
                      <a:pt x="15" y="24"/>
                    </a:cubicBezTo>
                    <a:cubicBezTo>
                      <a:pt x="15" y="27"/>
                      <a:pt x="15" y="30"/>
                      <a:pt x="16" y="32"/>
                    </a:cubicBezTo>
                    <a:cubicBezTo>
                      <a:pt x="18" y="34"/>
                      <a:pt x="20" y="35"/>
                      <a:pt x="22" y="37"/>
                    </a:cubicBezTo>
                    <a:cubicBezTo>
                      <a:pt x="24" y="38"/>
                      <a:pt x="26" y="39"/>
                      <a:pt x="29" y="41"/>
                    </a:cubicBezTo>
                    <a:cubicBezTo>
                      <a:pt x="32" y="42"/>
                      <a:pt x="35" y="43"/>
                      <a:pt x="37" y="44"/>
                    </a:cubicBezTo>
                    <a:cubicBezTo>
                      <a:pt x="40" y="45"/>
                      <a:pt x="43" y="46"/>
                      <a:pt x="46" y="48"/>
                    </a:cubicBezTo>
                    <a:cubicBezTo>
                      <a:pt x="49" y="49"/>
                      <a:pt x="51" y="50"/>
                      <a:pt x="53" y="52"/>
                    </a:cubicBezTo>
                    <a:cubicBezTo>
                      <a:pt x="55" y="54"/>
                      <a:pt x="57" y="57"/>
                      <a:pt x="58" y="59"/>
                    </a:cubicBezTo>
                    <a:cubicBezTo>
                      <a:pt x="60" y="62"/>
                      <a:pt x="60" y="65"/>
                      <a:pt x="60" y="69"/>
                    </a:cubicBezTo>
                    <a:close/>
                  </a:path>
                </a:pathLst>
              </a:custGeom>
              <a:solidFill>
                <a:schemeClr val="tx1">
                  <a:alpha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4" name="Freeform 17"/>
              <p:cNvSpPr>
                <a:spLocks/>
              </p:cNvSpPr>
              <p:nvPr/>
            </p:nvSpPr>
            <p:spPr bwMode="auto">
              <a:xfrm>
                <a:off x="5432410" y="5711825"/>
                <a:ext cx="136092" cy="153678"/>
              </a:xfrm>
              <a:custGeom>
                <a:avLst/>
                <a:gdLst>
                  <a:gd name="T0" fmla="*/ 86 w 86"/>
                  <a:gd name="T1" fmla="*/ 99 h 99"/>
                  <a:gd name="T2" fmla="*/ 86 w 86"/>
                  <a:gd name="T3" fmla="*/ 0 h 99"/>
                  <a:gd name="T4" fmla="*/ 0 w 86"/>
                  <a:gd name="T5" fmla="*/ 50 h 99"/>
                  <a:gd name="T6" fmla="*/ 86 w 86"/>
                  <a:gd name="T7" fmla="*/ 99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6" h="99">
                    <a:moveTo>
                      <a:pt x="86" y="99"/>
                    </a:moveTo>
                    <a:lnTo>
                      <a:pt x="86" y="0"/>
                    </a:lnTo>
                    <a:lnTo>
                      <a:pt x="0" y="50"/>
                    </a:lnTo>
                    <a:lnTo>
                      <a:pt x="86" y="99"/>
                    </a:lnTo>
                    <a:close/>
                  </a:path>
                </a:pathLst>
              </a:custGeom>
              <a:solidFill>
                <a:srgbClr val="55B33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5" name="Freeform 18"/>
              <p:cNvSpPr>
                <a:spLocks/>
              </p:cNvSpPr>
              <p:nvPr/>
            </p:nvSpPr>
            <p:spPr bwMode="auto">
              <a:xfrm>
                <a:off x="5432410" y="5711825"/>
                <a:ext cx="136092" cy="153678"/>
              </a:xfrm>
              <a:custGeom>
                <a:avLst/>
                <a:gdLst>
                  <a:gd name="T0" fmla="*/ 86 w 86"/>
                  <a:gd name="T1" fmla="*/ 99 h 99"/>
                  <a:gd name="T2" fmla="*/ 86 w 86"/>
                  <a:gd name="T3" fmla="*/ 0 h 99"/>
                  <a:gd name="T4" fmla="*/ 0 w 86"/>
                  <a:gd name="T5" fmla="*/ 50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6" h="99">
                    <a:moveTo>
                      <a:pt x="86" y="99"/>
                    </a:moveTo>
                    <a:lnTo>
                      <a:pt x="86" y="0"/>
                    </a:lnTo>
                    <a:lnTo>
                      <a:pt x="0" y="5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6" name="Freeform 19"/>
              <p:cNvSpPr>
                <a:spLocks/>
              </p:cNvSpPr>
              <p:nvPr/>
            </p:nvSpPr>
            <p:spPr bwMode="auto">
              <a:xfrm>
                <a:off x="5427663" y="5804963"/>
                <a:ext cx="136092" cy="152125"/>
              </a:xfrm>
              <a:custGeom>
                <a:avLst/>
                <a:gdLst>
                  <a:gd name="T0" fmla="*/ 0 w 86"/>
                  <a:gd name="T1" fmla="*/ 0 h 98"/>
                  <a:gd name="T2" fmla="*/ 0 w 86"/>
                  <a:gd name="T3" fmla="*/ 98 h 98"/>
                  <a:gd name="T4" fmla="*/ 86 w 86"/>
                  <a:gd name="T5" fmla="*/ 48 h 98"/>
                  <a:gd name="T6" fmla="*/ 86 w 86"/>
                  <a:gd name="T7" fmla="*/ 48 h 98"/>
                  <a:gd name="T8" fmla="*/ 0 w 86"/>
                  <a:gd name="T9" fmla="*/ 0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6" h="98">
                    <a:moveTo>
                      <a:pt x="0" y="0"/>
                    </a:moveTo>
                    <a:lnTo>
                      <a:pt x="0" y="98"/>
                    </a:lnTo>
                    <a:lnTo>
                      <a:pt x="86" y="48"/>
                    </a:lnTo>
                    <a:lnTo>
                      <a:pt x="86" y="4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398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7" name="Freeform 20"/>
              <p:cNvSpPr>
                <a:spLocks/>
              </p:cNvSpPr>
              <p:nvPr/>
            </p:nvSpPr>
            <p:spPr bwMode="auto">
              <a:xfrm>
                <a:off x="5432410" y="5894996"/>
                <a:ext cx="136092" cy="153678"/>
              </a:xfrm>
              <a:custGeom>
                <a:avLst/>
                <a:gdLst>
                  <a:gd name="T0" fmla="*/ 86 w 86"/>
                  <a:gd name="T1" fmla="*/ 99 h 99"/>
                  <a:gd name="T2" fmla="*/ 86 w 86"/>
                  <a:gd name="T3" fmla="*/ 0 h 99"/>
                  <a:gd name="T4" fmla="*/ 0 w 86"/>
                  <a:gd name="T5" fmla="*/ 50 h 99"/>
                  <a:gd name="T6" fmla="*/ 86 w 86"/>
                  <a:gd name="T7" fmla="*/ 99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6" h="99">
                    <a:moveTo>
                      <a:pt x="86" y="99"/>
                    </a:moveTo>
                    <a:lnTo>
                      <a:pt x="86" y="0"/>
                    </a:lnTo>
                    <a:lnTo>
                      <a:pt x="0" y="50"/>
                    </a:lnTo>
                    <a:lnTo>
                      <a:pt x="86" y="99"/>
                    </a:lnTo>
                    <a:close/>
                  </a:path>
                </a:pathLst>
              </a:custGeom>
              <a:solidFill>
                <a:srgbClr val="E838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8" name="Freeform 21"/>
              <p:cNvSpPr>
                <a:spLocks/>
              </p:cNvSpPr>
              <p:nvPr/>
            </p:nvSpPr>
            <p:spPr bwMode="auto">
              <a:xfrm>
                <a:off x="5582745" y="5711825"/>
                <a:ext cx="136092" cy="153678"/>
              </a:xfrm>
              <a:custGeom>
                <a:avLst/>
                <a:gdLst>
                  <a:gd name="T0" fmla="*/ 86 w 86"/>
                  <a:gd name="T1" fmla="*/ 50 h 99"/>
                  <a:gd name="T2" fmla="*/ 0 w 86"/>
                  <a:gd name="T3" fmla="*/ 0 h 99"/>
                  <a:gd name="T4" fmla="*/ 0 w 86"/>
                  <a:gd name="T5" fmla="*/ 99 h 99"/>
                  <a:gd name="T6" fmla="*/ 86 w 86"/>
                  <a:gd name="T7" fmla="*/ 50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6" h="99">
                    <a:moveTo>
                      <a:pt x="86" y="50"/>
                    </a:moveTo>
                    <a:lnTo>
                      <a:pt x="0" y="0"/>
                    </a:lnTo>
                    <a:lnTo>
                      <a:pt x="0" y="99"/>
                    </a:lnTo>
                    <a:lnTo>
                      <a:pt x="86" y="50"/>
                    </a:lnTo>
                    <a:close/>
                  </a:path>
                </a:pathLst>
              </a:custGeom>
              <a:solidFill>
                <a:srgbClr val="00A0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E0DBA9EE-E9F8-4B47-B87F-CC423D9F06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96799" y="6309320"/>
              <a:ext cx="1143000" cy="247650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E372E863-A8B8-4944-9D6B-3E6672770579}"/>
              </a:ext>
            </a:extLst>
          </p:cNvPr>
          <p:cNvSpPr txBox="1"/>
          <p:nvPr/>
        </p:nvSpPr>
        <p:spPr>
          <a:xfrm>
            <a:off x="3995936" y="6259470"/>
            <a:ext cx="12490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6</a:t>
            </a:r>
            <a:r>
              <a:rPr lang="ko-KR" altLang="en-US" sz="1400" b="1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조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평등열매</a:t>
            </a:r>
          </a:p>
        </p:txBody>
      </p:sp>
    </p:spTree>
    <p:extLst>
      <p:ext uri="{BB962C8B-B14F-4D97-AF65-F5344CB8AC3E}">
        <p14:creationId xmlns:p14="http://schemas.microsoft.com/office/powerpoint/2010/main" val="10387106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/>
              <a:t> </a:t>
            </a:r>
            <a:r>
              <a:rPr lang="ko-KR" altLang="en-US" sz="4000" dirty="0"/>
              <a:t>우승자 선정 결과 </a:t>
            </a:r>
            <a:r>
              <a:rPr lang="en-US" altLang="ko-KR" sz="4000" dirty="0"/>
              <a:t>- </a:t>
            </a:r>
            <a:r>
              <a:rPr lang="ko-KR" altLang="en-US" sz="4000" dirty="0" err="1">
                <a:solidFill>
                  <a:schemeClr val="tx2"/>
                </a:solidFill>
              </a:rPr>
              <a:t>정성왕</a:t>
            </a:r>
            <a:endParaRPr lang="ko-KR" altLang="en-US" sz="4000" dirty="0">
              <a:solidFill>
                <a:schemeClr val="tx2"/>
              </a:solidFill>
            </a:endParaRPr>
          </a:p>
        </p:txBody>
      </p:sp>
      <p:sp>
        <p:nvSpPr>
          <p:cNvPr id="37" name="내용 개체 틀 3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6F734FDF-89DB-4F49-AA85-87AFBAEB1C47}"/>
              </a:ext>
            </a:extLst>
          </p:cNvPr>
          <p:cNvGrpSpPr/>
          <p:nvPr/>
        </p:nvGrpSpPr>
        <p:grpSpPr>
          <a:xfrm>
            <a:off x="2794172" y="1916832"/>
            <a:ext cx="6125533" cy="4356643"/>
            <a:chOff x="2794172" y="1916832"/>
            <a:chExt cx="6125533" cy="4356643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3E963D7-14C0-43E5-B11B-5E30F037DA1E}"/>
                </a:ext>
              </a:extLst>
            </p:cNvPr>
            <p:cNvSpPr/>
            <p:nvPr/>
          </p:nvSpPr>
          <p:spPr>
            <a:xfrm>
              <a:off x="2794172" y="1916832"/>
              <a:ext cx="6125533" cy="435664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8100">
              <a:solidFill>
                <a:srgbClr val="FF969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1FDCD397-0F66-4BC2-BEF7-94D593C91B90}"/>
                </a:ext>
              </a:extLst>
            </p:cNvPr>
            <p:cNvSpPr/>
            <p:nvPr/>
          </p:nvSpPr>
          <p:spPr>
            <a:xfrm>
              <a:off x="3082204" y="2204865"/>
              <a:ext cx="4752528" cy="7200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700" dirty="0">
                  <a:solidFill>
                    <a:schemeClr val="tx1"/>
                  </a:solidFill>
                </a:rPr>
                <a:t>           </a:t>
              </a:r>
              <a:r>
                <a:rPr lang="ko-KR" altLang="en-US" sz="1700" b="1" dirty="0">
                  <a:solidFill>
                    <a:schemeClr val="tx1"/>
                  </a:solidFill>
                </a:rPr>
                <a:t>른 종이라고 차별 말고</a:t>
              </a:r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8C7657F8-43AB-452B-8170-2D8C8CB2D838}"/>
                </a:ext>
              </a:extLst>
            </p:cNvPr>
            <p:cNvSpPr/>
            <p:nvPr/>
          </p:nvSpPr>
          <p:spPr>
            <a:xfrm>
              <a:off x="3082204" y="2207441"/>
              <a:ext cx="576064" cy="645495"/>
            </a:xfrm>
            <a:prstGeom prst="ellipse">
              <a:avLst/>
            </a:prstGeom>
            <a:solidFill>
              <a:srgbClr val="FF0000">
                <a:alpha val="4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다</a:t>
              </a: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751AE7A9-B0EC-4477-A364-C7217B02C7A0}"/>
                </a:ext>
              </a:extLst>
            </p:cNvPr>
            <p:cNvSpPr/>
            <p:nvPr/>
          </p:nvSpPr>
          <p:spPr>
            <a:xfrm>
              <a:off x="3082204" y="2996953"/>
              <a:ext cx="4752528" cy="7200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700" dirty="0">
                  <a:solidFill>
                    <a:schemeClr val="tx1"/>
                  </a:solidFill>
                </a:rPr>
                <a:t>           </a:t>
              </a:r>
              <a:r>
                <a:rPr lang="ko-KR" altLang="en-US" sz="1700" b="1" dirty="0">
                  <a:solidFill>
                    <a:schemeClr val="tx1"/>
                  </a:solidFill>
                </a:rPr>
                <a:t>을 열고 들어옴으로써</a:t>
              </a: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9C394656-2501-4D9A-B327-B56A5B983655}"/>
                </a:ext>
              </a:extLst>
            </p:cNvPr>
            <p:cNvSpPr/>
            <p:nvPr/>
          </p:nvSpPr>
          <p:spPr>
            <a:xfrm>
              <a:off x="3082204" y="2999529"/>
              <a:ext cx="576064" cy="645495"/>
            </a:xfrm>
            <a:prstGeom prst="ellipse">
              <a:avLst/>
            </a:prstGeom>
            <a:solidFill>
              <a:srgbClr val="FFC000">
                <a:alpha val="4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문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6C2BAA0C-6DD6-4BFA-99C3-2A7FE2F08564}"/>
                </a:ext>
              </a:extLst>
            </p:cNvPr>
            <p:cNvSpPr/>
            <p:nvPr/>
          </p:nvSpPr>
          <p:spPr>
            <a:xfrm>
              <a:off x="3082204" y="3791516"/>
              <a:ext cx="4752528" cy="7200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700" dirty="0">
                  <a:solidFill>
                    <a:schemeClr val="tx1"/>
                  </a:solidFill>
                </a:rPr>
                <a:t>           </a:t>
              </a:r>
              <a:r>
                <a:rPr lang="ko-KR" altLang="en-US" sz="1700" b="1" dirty="0">
                  <a:solidFill>
                    <a:schemeClr val="tx1"/>
                  </a:solidFill>
                </a:rPr>
                <a:t>합의 장을 만들어</a:t>
              </a:r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0E05A54F-ACA9-4FBE-BB5B-534281981ABC}"/>
                </a:ext>
              </a:extLst>
            </p:cNvPr>
            <p:cNvSpPr/>
            <p:nvPr/>
          </p:nvSpPr>
          <p:spPr>
            <a:xfrm>
              <a:off x="3082204" y="3794092"/>
              <a:ext cx="576064" cy="645495"/>
            </a:xfrm>
            <a:prstGeom prst="ellipse">
              <a:avLst/>
            </a:prstGeom>
            <a:solidFill>
              <a:schemeClr val="accent3">
                <a:alpha val="4509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화</a:t>
              </a: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1A1FFB4B-A3D1-4E73-B778-E7C3810B5E77}"/>
                </a:ext>
              </a:extLst>
            </p:cNvPr>
            <p:cNvSpPr/>
            <p:nvPr/>
          </p:nvSpPr>
          <p:spPr>
            <a:xfrm>
              <a:off x="3082203" y="4586079"/>
              <a:ext cx="5481037" cy="7200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700" dirty="0">
                  <a:solidFill>
                    <a:schemeClr val="tx1"/>
                  </a:solidFill>
                </a:rPr>
                <a:t>           </a:t>
              </a:r>
              <a:r>
                <a:rPr lang="ko-KR" altLang="en-US" sz="1700" b="1" dirty="0">
                  <a:solidFill>
                    <a:schemeClr val="tx1"/>
                  </a:solidFill>
                </a:rPr>
                <a:t>랑과 우애 넘치는</a:t>
              </a: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B9A2ACF7-610E-4612-9B23-EB2B860F9E97}"/>
                </a:ext>
              </a:extLst>
            </p:cNvPr>
            <p:cNvSpPr/>
            <p:nvPr/>
          </p:nvSpPr>
          <p:spPr>
            <a:xfrm>
              <a:off x="3082204" y="4588655"/>
              <a:ext cx="576064" cy="645495"/>
            </a:xfrm>
            <a:prstGeom prst="ellipse">
              <a:avLst/>
            </a:prstGeom>
            <a:solidFill>
              <a:srgbClr val="0070C0">
                <a:alpha val="4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사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AA64CC6B-59AD-42A9-AB35-02981E60EF05}"/>
                </a:ext>
              </a:extLst>
            </p:cNvPr>
            <p:cNvSpPr/>
            <p:nvPr/>
          </p:nvSpPr>
          <p:spPr>
            <a:xfrm>
              <a:off x="3082203" y="5380641"/>
              <a:ext cx="5729998" cy="7200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700" dirty="0">
                  <a:solidFill>
                    <a:schemeClr val="tx1"/>
                  </a:solidFill>
                </a:rPr>
                <a:t>           </a:t>
              </a:r>
              <a:r>
                <a:rPr lang="ko-KR" altLang="en-US" sz="1700" b="1" dirty="0">
                  <a:solidFill>
                    <a:schemeClr val="tx1"/>
                  </a:solidFill>
                </a:rPr>
                <a:t>색 빛 아닌 모든 색이 조화를 이루는 무지개가 되자</a:t>
              </a:r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402EC1CA-CCEF-4D14-B2F3-76E7F24E0903}"/>
                </a:ext>
              </a:extLst>
            </p:cNvPr>
            <p:cNvSpPr/>
            <p:nvPr/>
          </p:nvSpPr>
          <p:spPr>
            <a:xfrm>
              <a:off x="3082204" y="5383217"/>
              <a:ext cx="576064" cy="645495"/>
            </a:xfrm>
            <a:prstGeom prst="ellipse">
              <a:avLst/>
            </a:prstGeom>
            <a:solidFill>
              <a:schemeClr val="accent4">
                <a:alpha val="4509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회</a:t>
              </a: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D3D85F61-4E21-4D10-9446-0EB3281CC720}"/>
              </a:ext>
            </a:extLst>
          </p:cNvPr>
          <p:cNvGrpSpPr/>
          <p:nvPr/>
        </p:nvGrpSpPr>
        <p:grpSpPr>
          <a:xfrm>
            <a:off x="190660" y="2894467"/>
            <a:ext cx="2352287" cy="2516400"/>
            <a:chOff x="190660" y="2024684"/>
            <a:chExt cx="2352287" cy="251640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CD03EC18-1E01-4BF0-AAB7-1BE4996CE5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0660" y="2024684"/>
              <a:ext cx="2352287" cy="2516400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08A981BF-4E37-46D5-BCE9-A9BC8F6AC8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5939" y="2996952"/>
              <a:ext cx="1980535" cy="5166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69453135"/>
      </p:ext>
    </p:extLst>
  </p:cSld>
  <p:clrMapOvr>
    <a:masterClrMapping/>
  </p:clrMapOvr>
  <p:transition spd="slow">
    <p:wipe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/>
              <a:t> </a:t>
            </a:r>
            <a:r>
              <a:rPr lang="ko-KR" altLang="en-US" sz="4000" dirty="0"/>
              <a:t>우승자 선정 결과 </a:t>
            </a:r>
            <a:r>
              <a:rPr lang="en-US" altLang="ko-KR" sz="4000" dirty="0"/>
              <a:t>- </a:t>
            </a:r>
            <a:r>
              <a:rPr lang="ko-KR" altLang="en-US" sz="4000" dirty="0" err="1">
                <a:solidFill>
                  <a:schemeClr val="tx2"/>
                </a:solidFill>
              </a:rPr>
              <a:t>재치왕</a:t>
            </a:r>
            <a:endParaRPr lang="ko-KR" altLang="en-US" sz="4000" dirty="0">
              <a:solidFill>
                <a:schemeClr val="tx2"/>
              </a:solidFill>
            </a:endParaRPr>
          </a:p>
        </p:txBody>
      </p:sp>
      <p:sp>
        <p:nvSpPr>
          <p:cNvPr id="37" name="내용 개체 틀 3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A38E0304-375F-4C45-8C51-F59203BFD722}"/>
              </a:ext>
            </a:extLst>
          </p:cNvPr>
          <p:cNvGrpSpPr/>
          <p:nvPr/>
        </p:nvGrpSpPr>
        <p:grpSpPr>
          <a:xfrm>
            <a:off x="190658" y="2893356"/>
            <a:ext cx="2352287" cy="2516400"/>
            <a:chOff x="179512" y="1969360"/>
            <a:chExt cx="2352287" cy="2516400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41B43759-16D0-4714-96A1-F6B4B2E2704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9512" y="1969360"/>
              <a:ext cx="2352287" cy="2516400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D9568F07-BA21-467F-8403-6EFDCEE67E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5555" y="2950559"/>
              <a:ext cx="1812189" cy="580187"/>
            </a:xfrm>
            <a:prstGeom prst="rect">
              <a:avLst/>
            </a:prstGeom>
          </p:spPr>
        </p:pic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8689C14C-D6C4-4F04-9888-DFD00B2EFB97}"/>
              </a:ext>
            </a:extLst>
          </p:cNvPr>
          <p:cNvGrpSpPr/>
          <p:nvPr/>
        </p:nvGrpSpPr>
        <p:grpSpPr>
          <a:xfrm>
            <a:off x="2794172" y="1916832"/>
            <a:ext cx="6125533" cy="4356643"/>
            <a:chOff x="2794172" y="1916832"/>
            <a:chExt cx="6125533" cy="4356643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EACA427A-1A25-487A-87EA-F0BFCDBDE9E8}"/>
                </a:ext>
              </a:extLst>
            </p:cNvPr>
            <p:cNvSpPr/>
            <p:nvPr/>
          </p:nvSpPr>
          <p:spPr>
            <a:xfrm>
              <a:off x="2794172" y="1916832"/>
              <a:ext cx="6125533" cy="435664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8100">
              <a:solidFill>
                <a:srgbClr val="FF969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B7350C52-F974-4AD4-BC61-E1FEAE874AF2}"/>
                </a:ext>
              </a:extLst>
            </p:cNvPr>
            <p:cNvSpPr/>
            <p:nvPr/>
          </p:nvSpPr>
          <p:spPr>
            <a:xfrm>
              <a:off x="3082204" y="2204865"/>
              <a:ext cx="4752528" cy="7200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700" dirty="0">
                  <a:solidFill>
                    <a:schemeClr val="tx1"/>
                  </a:solidFill>
                </a:rPr>
                <a:t>           </a:t>
              </a:r>
              <a:r>
                <a:rPr lang="ko-KR" altLang="en-US" sz="1700" b="1" dirty="0" err="1">
                  <a:solidFill>
                    <a:schemeClr val="tx1"/>
                  </a:solidFill>
                </a:rPr>
                <a:t>르지</a:t>
              </a:r>
              <a:r>
                <a:rPr lang="ko-KR" altLang="en-US" sz="1700" b="1" dirty="0">
                  <a:solidFill>
                    <a:schemeClr val="tx1"/>
                  </a:solidFill>
                </a:rPr>
                <a:t> 않아요</a:t>
              </a:r>
              <a:r>
                <a:rPr lang="en-US" altLang="ko-KR" sz="1700" b="1" dirty="0">
                  <a:solidFill>
                    <a:schemeClr val="tx1"/>
                  </a:solidFill>
                </a:rPr>
                <a:t>. </a:t>
              </a:r>
              <a:r>
                <a:rPr lang="ko-KR" altLang="en-US" sz="1700" b="1" dirty="0">
                  <a:solidFill>
                    <a:schemeClr val="tx1"/>
                  </a:solidFill>
                </a:rPr>
                <a:t>서로</a:t>
              </a: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5E92313A-8B42-4E68-8385-51C6A45F0444}"/>
                </a:ext>
              </a:extLst>
            </p:cNvPr>
            <p:cNvSpPr/>
            <p:nvPr/>
          </p:nvSpPr>
          <p:spPr>
            <a:xfrm>
              <a:off x="3082204" y="2207441"/>
              <a:ext cx="576064" cy="645495"/>
            </a:xfrm>
            <a:prstGeom prst="ellipse">
              <a:avLst/>
            </a:prstGeom>
            <a:solidFill>
              <a:srgbClr val="FF0000">
                <a:alpha val="4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다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BF3CC6EE-EE29-434F-82A6-5E8B70B0791F}"/>
                </a:ext>
              </a:extLst>
            </p:cNvPr>
            <p:cNvSpPr/>
            <p:nvPr/>
          </p:nvSpPr>
          <p:spPr>
            <a:xfrm>
              <a:off x="3082204" y="2996953"/>
              <a:ext cx="4752528" cy="7200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700" dirty="0">
                  <a:solidFill>
                    <a:schemeClr val="tx1"/>
                  </a:solidFill>
                </a:rPr>
                <a:t>           </a:t>
              </a:r>
              <a:r>
                <a:rPr lang="ko-KR" altLang="en-US" sz="1700" b="1" dirty="0">
                  <a:solidFill>
                    <a:schemeClr val="tx1"/>
                  </a:solidFill>
                </a:rPr>
                <a:t>화끼리 존중하고</a:t>
              </a:r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8BA6E253-6074-4B66-A539-B07CB4949E3F}"/>
                </a:ext>
              </a:extLst>
            </p:cNvPr>
            <p:cNvSpPr/>
            <p:nvPr/>
          </p:nvSpPr>
          <p:spPr>
            <a:xfrm>
              <a:off x="3082204" y="2999529"/>
              <a:ext cx="576064" cy="645495"/>
            </a:xfrm>
            <a:prstGeom prst="ellipse">
              <a:avLst/>
            </a:prstGeom>
            <a:solidFill>
              <a:srgbClr val="FFC000">
                <a:alpha val="4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문</a:t>
              </a: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D278743F-595A-4476-9113-438A620EAFB1}"/>
                </a:ext>
              </a:extLst>
            </p:cNvPr>
            <p:cNvSpPr/>
            <p:nvPr/>
          </p:nvSpPr>
          <p:spPr>
            <a:xfrm>
              <a:off x="3082204" y="3791516"/>
              <a:ext cx="4752528" cy="7200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700" dirty="0">
                  <a:solidFill>
                    <a:schemeClr val="tx1"/>
                  </a:solidFill>
                </a:rPr>
                <a:t>           </a:t>
              </a:r>
              <a:r>
                <a:rPr lang="ko-KR" altLang="en-US" sz="1700" b="1" dirty="0">
                  <a:solidFill>
                    <a:schemeClr val="tx1"/>
                  </a:solidFill>
                </a:rPr>
                <a:t>합하며 살아갑시다</a:t>
              </a:r>
              <a:r>
                <a:rPr lang="en-US" altLang="ko-KR" sz="1700" b="1" dirty="0">
                  <a:solidFill>
                    <a:schemeClr val="tx1"/>
                  </a:solidFill>
                </a:rPr>
                <a:t>!</a:t>
              </a:r>
              <a:endParaRPr lang="ko-KR" altLang="en-US" sz="1700" b="1" dirty="0">
                <a:solidFill>
                  <a:schemeClr val="tx1"/>
                </a:solidFill>
              </a:endParaRP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271A4D2D-8029-4EFA-81E6-78B41AF721B8}"/>
                </a:ext>
              </a:extLst>
            </p:cNvPr>
            <p:cNvSpPr/>
            <p:nvPr/>
          </p:nvSpPr>
          <p:spPr>
            <a:xfrm>
              <a:off x="3082204" y="3794092"/>
              <a:ext cx="576064" cy="645495"/>
            </a:xfrm>
            <a:prstGeom prst="ellipse">
              <a:avLst/>
            </a:prstGeom>
            <a:solidFill>
              <a:schemeClr val="accent3">
                <a:alpha val="4509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화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A7539B49-EC1C-41C6-A1EE-C7846FB3B7FC}"/>
                </a:ext>
              </a:extLst>
            </p:cNvPr>
            <p:cNvSpPr/>
            <p:nvPr/>
          </p:nvSpPr>
          <p:spPr>
            <a:xfrm>
              <a:off x="3082203" y="4586079"/>
              <a:ext cx="4752529" cy="7200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700" dirty="0">
                  <a:solidFill>
                    <a:schemeClr val="tx1"/>
                  </a:solidFill>
                </a:rPr>
                <a:t>           </a:t>
              </a:r>
              <a:r>
                <a:rPr lang="ko-KR" altLang="en-US" sz="1700" b="1" dirty="0" err="1">
                  <a:solidFill>
                    <a:schemeClr val="tx1"/>
                  </a:solidFill>
                </a:rPr>
                <a:t>람사는</a:t>
              </a:r>
              <a:r>
                <a:rPr lang="ko-KR" altLang="en-US" sz="1700" b="1" dirty="0">
                  <a:solidFill>
                    <a:schemeClr val="tx1"/>
                  </a:solidFill>
                </a:rPr>
                <a:t> 거 다 </a:t>
              </a:r>
              <a:r>
                <a:rPr lang="ko-KR" altLang="en-US" sz="1700" b="1" dirty="0" err="1">
                  <a:solidFill>
                    <a:schemeClr val="tx1"/>
                  </a:solidFill>
                </a:rPr>
                <a:t>똑같잖아요</a:t>
              </a:r>
              <a:r>
                <a:rPr lang="en-US" altLang="ko-KR" sz="1700" b="1" dirty="0">
                  <a:solidFill>
                    <a:schemeClr val="tx1"/>
                  </a:solidFill>
                </a:rPr>
                <a:t>. </a:t>
              </a:r>
              <a:r>
                <a:rPr lang="ko-KR" altLang="en-US" sz="1700" b="1" dirty="0">
                  <a:solidFill>
                    <a:schemeClr val="tx1"/>
                  </a:solidFill>
                </a:rPr>
                <a:t>비가 부릅니다</a:t>
              </a:r>
              <a:r>
                <a:rPr lang="en-US" altLang="ko-KR" sz="1700" b="1" dirty="0">
                  <a:solidFill>
                    <a:schemeClr val="tx1"/>
                  </a:solidFill>
                </a:rPr>
                <a:t>~</a:t>
              </a:r>
              <a:endParaRPr lang="ko-KR" altLang="en-US" sz="1700" b="1" dirty="0">
                <a:solidFill>
                  <a:schemeClr val="tx1"/>
                </a:solidFill>
              </a:endParaRPr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7EC9B814-ACA2-408A-9DF8-636F34FAB928}"/>
                </a:ext>
              </a:extLst>
            </p:cNvPr>
            <p:cNvSpPr/>
            <p:nvPr/>
          </p:nvSpPr>
          <p:spPr>
            <a:xfrm>
              <a:off x="3082204" y="4588655"/>
              <a:ext cx="576064" cy="645495"/>
            </a:xfrm>
            <a:prstGeom prst="ellipse">
              <a:avLst/>
            </a:prstGeom>
            <a:solidFill>
              <a:srgbClr val="0070C0">
                <a:alpha val="4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사</a:t>
              </a: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7E50332A-686B-4C0D-B3A3-C8232537585D}"/>
                </a:ext>
              </a:extLst>
            </p:cNvPr>
            <p:cNvSpPr/>
            <p:nvPr/>
          </p:nvSpPr>
          <p:spPr>
            <a:xfrm>
              <a:off x="3082203" y="5380641"/>
              <a:ext cx="4752529" cy="7200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700" dirty="0">
                  <a:solidFill>
                    <a:schemeClr val="tx1"/>
                  </a:solidFill>
                </a:rPr>
                <a:t>           </a:t>
              </a:r>
              <a:r>
                <a:rPr lang="ko-KR" altLang="en-US" sz="1700" b="1" dirty="0">
                  <a:solidFill>
                    <a:schemeClr val="tx1"/>
                  </a:solidFill>
                </a:rPr>
                <a:t>려한 조명이 우리 문화를 감싸네</a:t>
              </a:r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626BA64E-26FC-4FE9-8E75-213BEF186496}"/>
                </a:ext>
              </a:extLst>
            </p:cNvPr>
            <p:cNvSpPr/>
            <p:nvPr/>
          </p:nvSpPr>
          <p:spPr>
            <a:xfrm>
              <a:off x="3082204" y="5383217"/>
              <a:ext cx="576064" cy="645495"/>
            </a:xfrm>
            <a:prstGeom prst="ellipse">
              <a:avLst/>
            </a:prstGeom>
            <a:solidFill>
              <a:schemeClr val="accent4">
                <a:alpha val="4509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회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93348907"/>
      </p:ext>
    </p:extLst>
  </p:cSld>
  <p:clrMapOvr>
    <a:masterClrMapping/>
  </p:clrMapOvr>
  <p:transition spd="slow">
    <p:wipe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561986" y="1484784"/>
            <a:ext cx="8258509" cy="4665662"/>
          </a:xfrm>
        </p:spPr>
        <p:txBody>
          <a:bodyPr/>
          <a:lstStyle/>
          <a:p>
            <a:endParaRPr lang="en-US" altLang="ko-KR" i="0" dirty="0"/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/>
              <a:t> </a:t>
            </a:r>
            <a:r>
              <a:rPr lang="ko-KR" altLang="en-US" sz="4000" dirty="0"/>
              <a:t>우승상품 전달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154192F-D4E3-4579-9A78-E2C642E6EF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772816"/>
            <a:ext cx="2568100" cy="458112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60CC561-137F-4BCA-9EA4-992E97293C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0086" y="1772816"/>
            <a:ext cx="3826464" cy="458112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3B669DE-AC74-440B-B731-CE1D44E9B0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5961" y="1313948"/>
            <a:ext cx="1554534" cy="5373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605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l"/>
            </a:pPr>
            <a:endParaRPr lang="en-US" altLang="ko-KR" i="0" dirty="0"/>
          </a:p>
          <a:p>
            <a:pPr marL="0" indent="0"/>
            <a:endParaRPr lang="en-US" altLang="ko-KR" i="0" dirty="0"/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i="0" dirty="0">
                <a:solidFill>
                  <a:schemeClr val="tx1"/>
                </a:solidFill>
              </a:rPr>
              <a:t> 김현수</a:t>
            </a:r>
            <a:r>
              <a:rPr lang="en-US" altLang="ko-KR" i="0" dirty="0">
                <a:solidFill>
                  <a:schemeClr val="tx1"/>
                </a:solidFill>
              </a:rPr>
              <a:t>	</a:t>
            </a:r>
          </a:p>
          <a:p>
            <a:pPr marL="285750" indent="-285750">
              <a:buFont typeface="Wingdings" panose="05000000000000000000" pitchFamily="2" charset="2"/>
              <a:buChar char="u"/>
            </a:pPr>
            <a:endParaRPr lang="en-US" altLang="ko-KR" i="0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endParaRPr lang="en-US" altLang="ko-KR" i="0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i="0" dirty="0">
                <a:solidFill>
                  <a:schemeClr val="tx1"/>
                </a:solidFill>
              </a:rPr>
              <a:t> 김무성</a:t>
            </a:r>
            <a:r>
              <a:rPr lang="en-US" altLang="ko-KR" i="0" dirty="0">
                <a:solidFill>
                  <a:schemeClr val="tx1"/>
                </a:solidFill>
              </a:rPr>
              <a:t>	</a:t>
            </a:r>
          </a:p>
          <a:p>
            <a:pPr marL="285750" indent="-285750">
              <a:buFont typeface="Wingdings" panose="05000000000000000000" pitchFamily="2" charset="2"/>
              <a:buChar char="u"/>
            </a:pPr>
            <a:endParaRPr lang="en-US" altLang="ko-KR" i="0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endParaRPr lang="en-US" altLang="ko-KR" i="0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i="0" dirty="0">
                <a:solidFill>
                  <a:schemeClr val="tx1"/>
                </a:solidFill>
              </a:rPr>
              <a:t> </a:t>
            </a:r>
            <a:r>
              <a:rPr lang="ko-KR" altLang="en-US" i="0" dirty="0" err="1">
                <a:solidFill>
                  <a:schemeClr val="tx1"/>
                </a:solidFill>
              </a:rPr>
              <a:t>김주학</a:t>
            </a:r>
            <a:r>
              <a:rPr lang="en-US" altLang="ko-KR" i="0" dirty="0">
                <a:solidFill>
                  <a:schemeClr val="tx1"/>
                </a:solidFill>
              </a:rPr>
              <a:t>	</a:t>
            </a:r>
          </a:p>
          <a:p>
            <a:pPr marL="285750" indent="-285750">
              <a:buFont typeface="Wingdings" panose="05000000000000000000" pitchFamily="2" charset="2"/>
              <a:buChar char="u"/>
            </a:pPr>
            <a:endParaRPr lang="en-US" altLang="ko-KR" i="0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endParaRPr lang="en-US" altLang="ko-KR" i="0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i="0" dirty="0">
                <a:solidFill>
                  <a:schemeClr val="tx1"/>
                </a:solidFill>
              </a:rPr>
              <a:t> 정창우</a:t>
            </a:r>
            <a:r>
              <a:rPr lang="en-US" altLang="ko-KR" i="0" dirty="0">
                <a:solidFill>
                  <a:schemeClr val="tx1"/>
                </a:solidFill>
              </a:rPr>
              <a:t>	</a:t>
            </a:r>
          </a:p>
          <a:p>
            <a:pPr marL="285750" indent="-285750">
              <a:buFont typeface="Wingdings" panose="05000000000000000000" pitchFamily="2" charset="2"/>
              <a:buChar char="u"/>
            </a:pPr>
            <a:endParaRPr lang="en-US" altLang="ko-KR" i="0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endParaRPr lang="en-US" altLang="ko-KR" i="0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i="0" dirty="0">
                <a:solidFill>
                  <a:schemeClr val="tx1"/>
                </a:solidFill>
              </a:rPr>
              <a:t> 전기형</a:t>
            </a:r>
            <a:r>
              <a:rPr lang="en-US" altLang="ko-KR" i="0" dirty="0">
                <a:solidFill>
                  <a:schemeClr val="tx1"/>
                </a:solidFill>
              </a:rPr>
              <a:t>	</a:t>
            </a:r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4000" dirty="0"/>
              <a:t> 한 줄 소감</a:t>
            </a:r>
          </a:p>
        </p:txBody>
      </p:sp>
      <p:sp>
        <p:nvSpPr>
          <p:cNvPr id="4" name="사각형: 둥근 대각선 방향 모서리 3">
            <a:extLst>
              <a:ext uri="{FF2B5EF4-FFF2-40B4-BE49-F238E27FC236}">
                <a16:creationId xmlns:a16="http://schemas.microsoft.com/office/drawing/2014/main" id="{824D939A-510D-4A93-8B3E-97FBEB2E58BB}"/>
              </a:ext>
            </a:extLst>
          </p:cNvPr>
          <p:cNvSpPr/>
          <p:nvPr/>
        </p:nvSpPr>
        <p:spPr>
          <a:xfrm>
            <a:off x="1984483" y="1916832"/>
            <a:ext cx="6264696" cy="648072"/>
          </a:xfrm>
          <a:prstGeom prst="round2Diag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외국인 인종 차별 문제를 줄이기 위해 우리가 할 수 있는 가장 적합하고 알맞은 프로젝트였던 거 같습니다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E2A4B19-6145-4159-96B7-7FE5E87A76DD}"/>
              </a:ext>
            </a:extLst>
          </p:cNvPr>
          <p:cNvSpPr/>
          <p:nvPr/>
        </p:nvSpPr>
        <p:spPr>
          <a:xfrm>
            <a:off x="2200507" y="4905164"/>
            <a:ext cx="360040" cy="2160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사각형: 둥근 대각선 방향 모서리 10">
            <a:extLst>
              <a:ext uri="{FF2B5EF4-FFF2-40B4-BE49-F238E27FC236}">
                <a16:creationId xmlns:a16="http://schemas.microsoft.com/office/drawing/2014/main" id="{A03917DC-FA85-463B-BFA9-5BE23D896E65}"/>
              </a:ext>
            </a:extLst>
          </p:cNvPr>
          <p:cNvSpPr/>
          <p:nvPr/>
        </p:nvSpPr>
        <p:spPr>
          <a:xfrm>
            <a:off x="1979712" y="2780668"/>
            <a:ext cx="6264696" cy="648072"/>
          </a:xfrm>
          <a:prstGeom prst="round2Diag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처음으로 진행한 사</a:t>
            </a:r>
            <a:r>
              <a:rPr lang="en-US" altLang="ko-KR" sz="1200" dirty="0"/>
              <a:t>, </a:t>
            </a:r>
            <a:r>
              <a:rPr lang="ko-KR" altLang="en-US" sz="1200" dirty="0" err="1"/>
              <a:t>오행시</a:t>
            </a:r>
            <a:r>
              <a:rPr lang="ko-KR" altLang="en-US" sz="1200" dirty="0"/>
              <a:t> 이벤트였는데 참여한 사람 수는 적어도 잘 마친 거 같아 다행입니다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12" name="사각형: 둥근 대각선 방향 모서리 11">
            <a:extLst>
              <a:ext uri="{FF2B5EF4-FFF2-40B4-BE49-F238E27FC236}">
                <a16:creationId xmlns:a16="http://schemas.microsoft.com/office/drawing/2014/main" id="{F304EDB8-0A18-43BA-B4E0-6D3BE1CF4FBF}"/>
              </a:ext>
            </a:extLst>
          </p:cNvPr>
          <p:cNvSpPr/>
          <p:nvPr/>
        </p:nvSpPr>
        <p:spPr>
          <a:xfrm>
            <a:off x="1979712" y="3644504"/>
            <a:ext cx="6264696" cy="648072"/>
          </a:xfrm>
          <a:prstGeom prst="round2Diag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조원분들 모두 한학기동안 조별활동 하느라 고생 많으셨고</a:t>
            </a:r>
            <a:r>
              <a:rPr lang="en-US" altLang="ko-KR" sz="1200" dirty="0"/>
              <a:t>, </a:t>
            </a:r>
            <a:r>
              <a:rPr lang="ko-KR" altLang="en-US" sz="1200" dirty="0"/>
              <a:t>차별문제에 대한 경각심을 일깨워준 것 같습니다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13" name="사각형: 둥근 대각선 방향 모서리 12">
            <a:extLst>
              <a:ext uri="{FF2B5EF4-FFF2-40B4-BE49-F238E27FC236}">
                <a16:creationId xmlns:a16="http://schemas.microsoft.com/office/drawing/2014/main" id="{1E1DE8A8-762A-499C-A7C2-FB77AC24A790}"/>
              </a:ext>
            </a:extLst>
          </p:cNvPr>
          <p:cNvSpPr/>
          <p:nvPr/>
        </p:nvSpPr>
        <p:spPr>
          <a:xfrm>
            <a:off x="1979348" y="4526472"/>
            <a:ext cx="6264696" cy="648072"/>
          </a:xfrm>
          <a:prstGeom prst="round2Diag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외국인 인종 차별 문제의 심각성을 조금이라도 다른 사람들에게 알릴 수 있어 좋았습니다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9" name="사각형: 둥근 대각선 방향 모서리 8">
            <a:extLst>
              <a:ext uri="{FF2B5EF4-FFF2-40B4-BE49-F238E27FC236}">
                <a16:creationId xmlns:a16="http://schemas.microsoft.com/office/drawing/2014/main" id="{DC84D006-A597-4406-A399-60E7BD1F5537}"/>
              </a:ext>
            </a:extLst>
          </p:cNvPr>
          <p:cNvSpPr/>
          <p:nvPr/>
        </p:nvSpPr>
        <p:spPr>
          <a:xfrm>
            <a:off x="1979348" y="5408440"/>
            <a:ext cx="6264696" cy="648072"/>
          </a:xfrm>
          <a:prstGeom prst="round2Diag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인종차별 문제를 많은 사람들에게 알릴 수 있어서 좋았습니다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686219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/>
          </p:nvPr>
        </p:nvSpPr>
        <p:spPr>
          <a:xfrm>
            <a:off x="179512" y="2852936"/>
            <a:ext cx="4968552" cy="2376264"/>
          </a:xfrm>
        </p:spPr>
        <p:txBody>
          <a:bodyPr/>
          <a:lstStyle/>
          <a:p>
            <a:r>
              <a:rPr lang="ko-KR" altLang="en-US" dirty="0"/>
              <a:t>감사합니다</a:t>
            </a:r>
            <a:r>
              <a:rPr lang="en-US" altLang="ko-KR" dirty="0"/>
              <a:t>.</a:t>
            </a:r>
            <a:endParaRPr lang="ko-KR" altLang="en-US" dirty="0">
              <a:solidFill>
                <a:srgbClr val="889BC5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827584" y="332656"/>
            <a:ext cx="17811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rgbClr val="4F6BAA"/>
                </a:solidFill>
                <a:latin typeface="+mj-lt"/>
                <a:ea typeface="맑은 고딕" pitchFamily="50" charset="-127"/>
              </a:rPr>
              <a:t>목차</a:t>
            </a:r>
          </a:p>
        </p:txBody>
      </p:sp>
      <p:grpSp>
        <p:nvGrpSpPr>
          <p:cNvPr id="21" name="그룹 20"/>
          <p:cNvGrpSpPr/>
          <p:nvPr/>
        </p:nvGrpSpPr>
        <p:grpSpPr>
          <a:xfrm>
            <a:off x="4589156" y="1700808"/>
            <a:ext cx="3110533" cy="572046"/>
            <a:chOff x="4589156" y="1844824"/>
            <a:chExt cx="3636392" cy="572046"/>
          </a:xfrm>
        </p:grpSpPr>
        <p:sp>
          <p:nvSpPr>
            <p:cNvPr id="18" name="Text Box 5"/>
            <p:cNvSpPr txBox="1">
              <a:spLocks noChangeArrowheads="1"/>
            </p:cNvSpPr>
            <p:nvPr/>
          </p:nvSpPr>
          <p:spPr bwMode="auto">
            <a:xfrm>
              <a:off x="5272797" y="1844824"/>
              <a:ext cx="2952751" cy="4924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defRPr/>
              </a:pPr>
              <a:endParaRPr lang="en-US" altLang="ko-KR" sz="1200" b="1" dirty="0">
                <a:solidFill>
                  <a:srgbClr val="4F6BAA"/>
                </a:solidFill>
                <a:latin typeface="+mj-lt"/>
                <a:ea typeface="맑은 고딕" pitchFamily="50" charset="-127"/>
              </a:endParaRPr>
            </a:p>
            <a:p>
              <a:pPr>
                <a:defRPr/>
              </a:pPr>
              <a:r>
                <a:rPr lang="ko-KR" altLang="en-US" sz="1400" b="1" dirty="0">
                  <a:solidFill>
                    <a:srgbClr val="4F6BAA"/>
                  </a:solidFill>
                  <a:latin typeface="+mj-lt"/>
                  <a:ea typeface="맑은 고딕" pitchFamily="50" charset="-127"/>
                </a:rPr>
                <a:t>사오행시 이벤트 진행 목적</a:t>
              </a:r>
              <a:endParaRPr lang="en-US" altLang="ko-KR" sz="1400" b="1" dirty="0">
                <a:solidFill>
                  <a:srgbClr val="4F6BAA"/>
                </a:solidFill>
                <a:latin typeface="+mj-lt"/>
                <a:ea typeface="맑은 고딕" pitchFamily="50" charset="-127"/>
              </a:endParaRPr>
            </a:p>
          </p:txBody>
        </p:sp>
        <p:sp>
          <p:nvSpPr>
            <p:cNvPr id="20" name="TextBox 13"/>
            <p:cNvSpPr txBox="1">
              <a:spLocks noChangeArrowheads="1"/>
            </p:cNvSpPr>
            <p:nvPr/>
          </p:nvSpPr>
          <p:spPr bwMode="auto">
            <a:xfrm>
              <a:off x="4589156" y="1939816"/>
              <a:ext cx="508473" cy="4770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2500" b="1" dirty="0">
                  <a:solidFill>
                    <a:srgbClr val="889BC5"/>
                  </a:solidFill>
                  <a:latin typeface="+mj-lt"/>
                  <a:ea typeface="맑은 고딕" pitchFamily="50" charset="-127"/>
                </a:rPr>
                <a:t>01</a:t>
              </a:r>
              <a:endParaRPr lang="ko-KR" altLang="en-US" sz="2500" b="1" dirty="0">
                <a:solidFill>
                  <a:srgbClr val="889BC5"/>
                </a:solidFill>
                <a:latin typeface="+mj-lt"/>
                <a:ea typeface="맑은 고딕" pitchFamily="50" charset="-127"/>
              </a:endParaRPr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4589156" y="2426713"/>
            <a:ext cx="3110533" cy="572046"/>
            <a:chOff x="4589156" y="2570729"/>
            <a:chExt cx="3636392" cy="572046"/>
          </a:xfrm>
        </p:grpSpPr>
        <p:sp>
          <p:nvSpPr>
            <p:cNvPr id="32" name="Text Box 5"/>
            <p:cNvSpPr txBox="1">
              <a:spLocks noChangeArrowheads="1"/>
            </p:cNvSpPr>
            <p:nvPr/>
          </p:nvSpPr>
          <p:spPr bwMode="auto">
            <a:xfrm>
              <a:off x="5272797" y="2570729"/>
              <a:ext cx="2952751" cy="4924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defRPr/>
              </a:pPr>
              <a:endParaRPr lang="en-US" altLang="ko-KR" sz="1200" b="1" dirty="0">
                <a:solidFill>
                  <a:srgbClr val="4F6BAA"/>
                </a:solidFill>
                <a:latin typeface="+mj-lt"/>
                <a:ea typeface="맑은 고딕" pitchFamily="50" charset="-127"/>
              </a:endParaRPr>
            </a:p>
            <a:p>
              <a:pPr>
                <a:defRPr/>
              </a:pPr>
              <a:r>
                <a:rPr lang="ko-KR" altLang="en-US" sz="1400" b="1" dirty="0">
                  <a:solidFill>
                    <a:srgbClr val="4F6BAA"/>
                  </a:solidFill>
                  <a:latin typeface="+mj-lt"/>
                  <a:ea typeface="맑은 고딕" pitchFamily="50" charset="-127"/>
                </a:rPr>
                <a:t>이벤트 설문지 소개</a:t>
              </a:r>
              <a:endParaRPr lang="en-US" altLang="ko-KR" sz="1400" b="1" dirty="0">
                <a:solidFill>
                  <a:srgbClr val="4F6BAA"/>
                </a:solidFill>
                <a:latin typeface="+mj-lt"/>
                <a:ea typeface="맑은 고딕" pitchFamily="50" charset="-127"/>
              </a:endParaRPr>
            </a:p>
          </p:txBody>
        </p:sp>
        <p:sp>
          <p:nvSpPr>
            <p:cNvPr id="35" name="TextBox 13"/>
            <p:cNvSpPr txBox="1">
              <a:spLocks noChangeArrowheads="1"/>
            </p:cNvSpPr>
            <p:nvPr/>
          </p:nvSpPr>
          <p:spPr bwMode="auto">
            <a:xfrm>
              <a:off x="4589156" y="2665721"/>
              <a:ext cx="508473" cy="4770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2500" b="1" dirty="0">
                  <a:solidFill>
                    <a:srgbClr val="889BC5"/>
                  </a:solidFill>
                  <a:latin typeface="+mj-lt"/>
                  <a:ea typeface="맑은 고딕" pitchFamily="50" charset="-127"/>
                </a:rPr>
                <a:t>02</a:t>
              </a:r>
              <a:endParaRPr lang="ko-KR" altLang="en-US" sz="2500" b="1" dirty="0">
                <a:solidFill>
                  <a:srgbClr val="889BC5"/>
                </a:solidFill>
                <a:latin typeface="+mj-lt"/>
                <a:ea typeface="맑은 고딕" pitchFamily="50" charset="-127"/>
              </a:endParaRPr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4589156" y="3152618"/>
            <a:ext cx="3110533" cy="572046"/>
            <a:chOff x="4589156" y="3296634"/>
            <a:chExt cx="3636392" cy="572046"/>
          </a:xfrm>
        </p:grpSpPr>
        <p:sp>
          <p:nvSpPr>
            <p:cNvPr id="38" name="Text Box 5"/>
            <p:cNvSpPr txBox="1">
              <a:spLocks noChangeArrowheads="1"/>
            </p:cNvSpPr>
            <p:nvPr/>
          </p:nvSpPr>
          <p:spPr bwMode="auto">
            <a:xfrm>
              <a:off x="5272797" y="3296634"/>
              <a:ext cx="2952751" cy="4924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defRPr/>
              </a:pPr>
              <a:endParaRPr lang="en-US" altLang="ko-KR" sz="1200" b="1" dirty="0">
                <a:solidFill>
                  <a:srgbClr val="4F6BAA"/>
                </a:solidFill>
                <a:latin typeface="+mj-lt"/>
                <a:ea typeface="맑은 고딕" pitchFamily="50" charset="-127"/>
              </a:endParaRPr>
            </a:p>
            <a:p>
              <a:pPr>
                <a:defRPr/>
              </a:pPr>
              <a:r>
                <a:rPr lang="ko-KR" altLang="en-US" sz="1400" b="1" dirty="0">
                  <a:solidFill>
                    <a:srgbClr val="4F6BAA"/>
                  </a:solidFill>
                  <a:latin typeface="+mj-lt"/>
                  <a:ea typeface="맑은 고딕" pitchFamily="50" charset="-127"/>
                </a:rPr>
                <a:t>이벤트 홍보</a:t>
              </a:r>
              <a:endParaRPr lang="en-US" altLang="ko-KR" sz="1400" b="1" dirty="0">
                <a:solidFill>
                  <a:srgbClr val="4F6BAA"/>
                </a:solidFill>
                <a:latin typeface="+mj-lt"/>
                <a:ea typeface="맑은 고딕" pitchFamily="50" charset="-127"/>
              </a:endParaRPr>
            </a:p>
          </p:txBody>
        </p:sp>
        <p:sp>
          <p:nvSpPr>
            <p:cNvPr id="40" name="TextBox 13"/>
            <p:cNvSpPr txBox="1">
              <a:spLocks noChangeArrowheads="1"/>
            </p:cNvSpPr>
            <p:nvPr/>
          </p:nvSpPr>
          <p:spPr bwMode="auto">
            <a:xfrm>
              <a:off x="4589156" y="3391626"/>
              <a:ext cx="508473" cy="4770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2500" b="1" dirty="0">
                  <a:solidFill>
                    <a:srgbClr val="889BC5"/>
                  </a:solidFill>
                  <a:latin typeface="+mj-lt"/>
                  <a:ea typeface="맑은 고딕" pitchFamily="50" charset="-127"/>
                </a:rPr>
                <a:t>03</a:t>
              </a:r>
              <a:endParaRPr lang="ko-KR" altLang="en-US" sz="2500" b="1" dirty="0">
                <a:solidFill>
                  <a:srgbClr val="889BC5"/>
                </a:solidFill>
                <a:latin typeface="+mj-lt"/>
                <a:ea typeface="맑은 고딕" pitchFamily="50" charset="-127"/>
              </a:endParaRPr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4608140" y="3852419"/>
            <a:ext cx="3110533" cy="572046"/>
            <a:chOff x="4608140" y="3996435"/>
            <a:chExt cx="3636392" cy="572046"/>
          </a:xfrm>
        </p:grpSpPr>
        <p:sp>
          <p:nvSpPr>
            <p:cNvPr id="43" name="Text Box 5"/>
            <p:cNvSpPr txBox="1">
              <a:spLocks noChangeArrowheads="1"/>
            </p:cNvSpPr>
            <p:nvPr/>
          </p:nvSpPr>
          <p:spPr bwMode="auto">
            <a:xfrm>
              <a:off x="5291781" y="3996435"/>
              <a:ext cx="2952751" cy="4924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defRPr/>
              </a:pPr>
              <a:endParaRPr lang="en-US" altLang="ko-KR" sz="1200" b="1" dirty="0">
                <a:solidFill>
                  <a:srgbClr val="4F6BAA"/>
                </a:solidFill>
                <a:latin typeface="+mj-lt"/>
                <a:ea typeface="맑은 고딕" pitchFamily="50" charset="-127"/>
              </a:endParaRPr>
            </a:p>
            <a:p>
              <a:pPr>
                <a:defRPr/>
              </a:pPr>
              <a:r>
                <a:rPr lang="ko-KR" altLang="en-US" sz="1400" b="1" dirty="0">
                  <a:solidFill>
                    <a:srgbClr val="4F6BAA"/>
                  </a:solidFill>
                  <a:latin typeface="+mj-lt"/>
                  <a:ea typeface="맑은 고딕" pitchFamily="50" charset="-127"/>
                </a:rPr>
                <a:t>우승자 선정</a:t>
              </a:r>
              <a:endParaRPr lang="en-US" altLang="ko-KR" sz="1400" b="1" dirty="0">
                <a:solidFill>
                  <a:srgbClr val="4F6BAA"/>
                </a:solidFill>
                <a:latin typeface="+mj-lt"/>
                <a:ea typeface="맑은 고딕" pitchFamily="50" charset="-127"/>
              </a:endParaRPr>
            </a:p>
          </p:txBody>
        </p:sp>
        <p:sp>
          <p:nvSpPr>
            <p:cNvPr id="45" name="TextBox 13"/>
            <p:cNvSpPr txBox="1">
              <a:spLocks noChangeArrowheads="1"/>
            </p:cNvSpPr>
            <p:nvPr/>
          </p:nvSpPr>
          <p:spPr bwMode="auto">
            <a:xfrm>
              <a:off x="4608140" y="4091427"/>
              <a:ext cx="508473" cy="4770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2500" b="1" dirty="0">
                  <a:solidFill>
                    <a:srgbClr val="889BC5"/>
                  </a:solidFill>
                  <a:latin typeface="+mj-lt"/>
                  <a:ea typeface="맑은 고딕" pitchFamily="50" charset="-127"/>
                </a:rPr>
                <a:t>04</a:t>
              </a:r>
              <a:endParaRPr lang="ko-KR" altLang="en-US" sz="2500" b="1" dirty="0">
                <a:solidFill>
                  <a:srgbClr val="889BC5"/>
                </a:solidFill>
                <a:latin typeface="+mj-lt"/>
                <a:ea typeface="맑은 고딕" pitchFamily="50" charset="-127"/>
              </a:endParaRPr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4608140" y="4578325"/>
            <a:ext cx="3110534" cy="572046"/>
            <a:chOff x="4608140" y="4722341"/>
            <a:chExt cx="3636393" cy="572046"/>
          </a:xfrm>
        </p:grpSpPr>
        <p:sp>
          <p:nvSpPr>
            <p:cNvPr id="48" name="Text Box 5"/>
            <p:cNvSpPr txBox="1">
              <a:spLocks noChangeArrowheads="1"/>
            </p:cNvSpPr>
            <p:nvPr/>
          </p:nvSpPr>
          <p:spPr bwMode="auto">
            <a:xfrm>
              <a:off x="5291783" y="4722341"/>
              <a:ext cx="2952750" cy="4924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defRPr/>
              </a:pPr>
              <a:endParaRPr lang="en-US" altLang="ko-KR" sz="1200" b="1" dirty="0">
                <a:solidFill>
                  <a:srgbClr val="4F6BAA"/>
                </a:solidFill>
                <a:latin typeface="+mj-lt"/>
                <a:ea typeface="맑은 고딕" pitchFamily="50" charset="-127"/>
              </a:endParaRPr>
            </a:p>
            <a:p>
              <a:pPr>
                <a:defRPr/>
              </a:pPr>
              <a:r>
                <a:rPr lang="ko-KR" altLang="en-US" sz="1400" b="1" dirty="0">
                  <a:solidFill>
                    <a:srgbClr val="4F6BAA"/>
                  </a:solidFill>
                  <a:latin typeface="+mj-lt"/>
                  <a:ea typeface="맑은 고딕" pitchFamily="50" charset="-127"/>
                </a:rPr>
                <a:t>우승자 선정 결과</a:t>
              </a:r>
              <a:endParaRPr lang="en-US" altLang="ko-KR" sz="1400" b="1" dirty="0">
                <a:solidFill>
                  <a:srgbClr val="4F6BAA"/>
                </a:solidFill>
                <a:latin typeface="+mj-lt"/>
                <a:ea typeface="맑은 고딕" pitchFamily="50" charset="-127"/>
              </a:endParaRPr>
            </a:p>
          </p:txBody>
        </p:sp>
        <p:sp>
          <p:nvSpPr>
            <p:cNvPr id="51" name="TextBox 13"/>
            <p:cNvSpPr txBox="1">
              <a:spLocks noChangeArrowheads="1"/>
            </p:cNvSpPr>
            <p:nvPr/>
          </p:nvSpPr>
          <p:spPr bwMode="auto">
            <a:xfrm>
              <a:off x="4608140" y="4817333"/>
              <a:ext cx="508473" cy="4770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2500" b="1" dirty="0">
                  <a:solidFill>
                    <a:srgbClr val="889BC5"/>
                  </a:solidFill>
                  <a:latin typeface="+mj-lt"/>
                  <a:ea typeface="맑은 고딕" pitchFamily="50" charset="-127"/>
                </a:rPr>
                <a:t>05</a:t>
              </a:r>
              <a:endParaRPr lang="ko-KR" altLang="en-US" sz="2500" b="1" dirty="0">
                <a:solidFill>
                  <a:srgbClr val="889BC5"/>
                </a:solidFill>
                <a:latin typeface="+mj-lt"/>
                <a:ea typeface="맑은 고딕" pitchFamily="50" charset="-127"/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1EDE3D36-90C8-4FCC-8079-2CF61B598968}"/>
              </a:ext>
            </a:extLst>
          </p:cNvPr>
          <p:cNvGrpSpPr/>
          <p:nvPr/>
        </p:nvGrpSpPr>
        <p:grpSpPr>
          <a:xfrm>
            <a:off x="4608140" y="5278125"/>
            <a:ext cx="3110534" cy="572046"/>
            <a:chOff x="4608140" y="4722341"/>
            <a:chExt cx="3636393" cy="572046"/>
          </a:xfrm>
        </p:grpSpPr>
        <p:sp>
          <p:nvSpPr>
            <p:cNvPr id="29" name="Text Box 5">
              <a:extLst>
                <a:ext uri="{FF2B5EF4-FFF2-40B4-BE49-F238E27FC236}">
                  <a16:creationId xmlns:a16="http://schemas.microsoft.com/office/drawing/2014/main" id="{E401334E-3087-49F7-A852-2968BB239D6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91783" y="4722341"/>
              <a:ext cx="2952750" cy="4924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defRPr/>
              </a:pPr>
              <a:endParaRPr lang="en-US" altLang="ko-KR" sz="1200" b="1" dirty="0">
                <a:solidFill>
                  <a:srgbClr val="4F6BAA"/>
                </a:solidFill>
                <a:latin typeface="+mj-lt"/>
                <a:ea typeface="맑은 고딕" pitchFamily="50" charset="-127"/>
              </a:endParaRPr>
            </a:p>
            <a:p>
              <a:pPr>
                <a:defRPr/>
              </a:pPr>
              <a:r>
                <a:rPr lang="ko-KR" altLang="en-US" sz="1400" b="1" dirty="0">
                  <a:solidFill>
                    <a:srgbClr val="4F6BAA"/>
                  </a:solidFill>
                  <a:latin typeface="+mj-lt"/>
                  <a:ea typeface="맑은 고딕" pitchFamily="50" charset="-127"/>
                </a:rPr>
                <a:t>우승상품 전달</a:t>
              </a:r>
              <a:endParaRPr lang="en-US" altLang="ko-KR" sz="1400" b="1" dirty="0">
                <a:solidFill>
                  <a:srgbClr val="4F6BAA"/>
                </a:solidFill>
                <a:latin typeface="+mj-lt"/>
                <a:ea typeface="맑은 고딕" pitchFamily="50" charset="-127"/>
              </a:endParaRPr>
            </a:p>
          </p:txBody>
        </p:sp>
        <p:sp>
          <p:nvSpPr>
            <p:cNvPr id="30" name="TextBox 13">
              <a:extLst>
                <a:ext uri="{FF2B5EF4-FFF2-40B4-BE49-F238E27FC236}">
                  <a16:creationId xmlns:a16="http://schemas.microsoft.com/office/drawing/2014/main" id="{1D262477-7318-4EFD-BDF9-647492339C7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08140" y="4817333"/>
              <a:ext cx="594434" cy="4770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2500" b="1" dirty="0">
                  <a:solidFill>
                    <a:srgbClr val="889BC5"/>
                  </a:solidFill>
                  <a:latin typeface="+mj-lt"/>
                  <a:ea typeface="맑은 고딕" pitchFamily="50" charset="-127"/>
                </a:rPr>
                <a:t>06</a:t>
              </a:r>
              <a:endParaRPr lang="ko-KR" altLang="en-US" sz="2500" b="1" dirty="0">
                <a:solidFill>
                  <a:srgbClr val="889BC5"/>
                </a:solidFill>
                <a:latin typeface="+mj-lt"/>
                <a:ea typeface="맑은 고딕" pitchFamily="50" charset="-127"/>
              </a:endParaRP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2FA1266B-0FB0-47D8-AA39-842B470A92B9}"/>
              </a:ext>
            </a:extLst>
          </p:cNvPr>
          <p:cNvGrpSpPr/>
          <p:nvPr/>
        </p:nvGrpSpPr>
        <p:grpSpPr>
          <a:xfrm>
            <a:off x="4608140" y="5993314"/>
            <a:ext cx="3110534" cy="572046"/>
            <a:chOff x="4608140" y="4722341"/>
            <a:chExt cx="3636393" cy="572046"/>
          </a:xfrm>
        </p:grpSpPr>
        <p:sp>
          <p:nvSpPr>
            <p:cNvPr id="34" name="Text Box 5">
              <a:extLst>
                <a:ext uri="{FF2B5EF4-FFF2-40B4-BE49-F238E27FC236}">
                  <a16:creationId xmlns:a16="http://schemas.microsoft.com/office/drawing/2014/main" id="{469E06F4-4260-44B2-BA98-B03881E8BE2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91783" y="4722341"/>
              <a:ext cx="2952750" cy="4924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defRPr/>
              </a:pPr>
              <a:endParaRPr lang="en-US" altLang="ko-KR" sz="1200" b="1" dirty="0">
                <a:solidFill>
                  <a:srgbClr val="4F6BAA"/>
                </a:solidFill>
                <a:latin typeface="+mj-lt"/>
                <a:ea typeface="맑은 고딕" pitchFamily="50" charset="-127"/>
              </a:endParaRPr>
            </a:p>
            <a:p>
              <a:pPr>
                <a:defRPr/>
              </a:pPr>
              <a:r>
                <a:rPr lang="ko-KR" altLang="en-US" sz="1400" b="1" dirty="0">
                  <a:solidFill>
                    <a:srgbClr val="4F6BAA"/>
                  </a:solidFill>
                  <a:latin typeface="+mj-lt"/>
                  <a:ea typeface="맑은 고딕" pitchFamily="50" charset="-127"/>
                </a:rPr>
                <a:t>한 줄 소감</a:t>
              </a:r>
              <a:endParaRPr lang="en-US" altLang="ko-KR" sz="1400" b="1" dirty="0">
                <a:solidFill>
                  <a:srgbClr val="4F6BAA"/>
                </a:solidFill>
                <a:latin typeface="+mj-lt"/>
                <a:ea typeface="맑은 고딕" pitchFamily="50" charset="-127"/>
              </a:endParaRPr>
            </a:p>
          </p:txBody>
        </p:sp>
        <p:sp>
          <p:nvSpPr>
            <p:cNvPr id="36" name="TextBox 13">
              <a:extLst>
                <a:ext uri="{FF2B5EF4-FFF2-40B4-BE49-F238E27FC236}">
                  <a16:creationId xmlns:a16="http://schemas.microsoft.com/office/drawing/2014/main" id="{FFA493F6-DEC8-4EEE-9F58-164E0ECF610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08140" y="4817333"/>
              <a:ext cx="594434" cy="4770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2500" b="1" dirty="0">
                  <a:solidFill>
                    <a:srgbClr val="889BC5"/>
                  </a:solidFill>
                  <a:latin typeface="+mj-lt"/>
                  <a:ea typeface="맑은 고딕" pitchFamily="50" charset="-127"/>
                </a:rPr>
                <a:t>07</a:t>
              </a:r>
              <a:endParaRPr lang="ko-KR" altLang="en-US" sz="2500" b="1" dirty="0">
                <a:solidFill>
                  <a:srgbClr val="889BC5"/>
                </a:solidFill>
                <a:latin typeface="+mj-lt"/>
                <a:ea typeface="맑은 고딕" pitchFamily="50" charset="-127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251520" y="1643658"/>
            <a:ext cx="8640960" cy="4665662"/>
          </a:xfrm>
        </p:spPr>
        <p:txBody>
          <a:bodyPr anchor="ctr" anchorCtr="0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ko-KR" altLang="en-US" sz="2400" b="1" i="0" dirty="0"/>
              <a:t>한국 사회에서 발생하는 인종차별 문제의 실태를 알리기 위함</a:t>
            </a:r>
            <a:endParaRPr lang="en-US" altLang="ko-KR" sz="2400" b="1" i="0" dirty="0"/>
          </a:p>
          <a:p>
            <a:pPr>
              <a:buFont typeface="Wingdings" panose="05000000000000000000" pitchFamily="2" charset="2"/>
              <a:buChar char="§"/>
            </a:pPr>
            <a:r>
              <a:rPr lang="ko-KR" altLang="en-US" sz="2400" b="1" i="0" dirty="0"/>
              <a:t>사오행시 이벤트를 통해 이러한 차별 문제가 조금이라도 해소되었으면 하는 바람임</a:t>
            </a:r>
            <a:endParaRPr lang="en-US" altLang="ko-KR" sz="2400" b="1" i="0" dirty="0"/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/>
              <a:t> </a:t>
            </a:r>
            <a:r>
              <a:rPr lang="ko-KR" altLang="en-US" sz="4000" dirty="0"/>
              <a:t>사오행시 이벤트 진행 목적</a:t>
            </a:r>
          </a:p>
        </p:txBody>
      </p:sp>
    </p:spTree>
    <p:extLst>
      <p:ext uri="{BB962C8B-B14F-4D97-AF65-F5344CB8AC3E}">
        <p14:creationId xmlns:p14="http://schemas.microsoft.com/office/powerpoint/2010/main" val="1110647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4000" dirty="0"/>
              <a:t> 이벤트 설문지 소개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AC44CE0-8906-4B9D-80FC-333F2FFC53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0696" y="1196752"/>
            <a:ext cx="4495800" cy="5867400"/>
          </a:xfrm>
          <a:prstGeom prst="rect">
            <a:avLst/>
          </a:prstGeom>
        </p:spPr>
      </p:pic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FC615EC2-D204-4CF3-BE85-CBB0F8348FF8}"/>
              </a:ext>
            </a:extLst>
          </p:cNvPr>
          <p:cNvCxnSpPr>
            <a:cxnSpLocks/>
          </p:cNvCxnSpPr>
          <p:nvPr/>
        </p:nvCxnSpPr>
        <p:spPr>
          <a:xfrm flipH="1">
            <a:off x="3563888" y="2276872"/>
            <a:ext cx="103320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내용 개체 틀 36"/>
          <p:cNvSpPr>
            <a:spLocks noGrp="1"/>
          </p:cNvSpPr>
          <p:nvPr>
            <p:ph idx="1"/>
          </p:nvPr>
        </p:nvSpPr>
        <p:spPr>
          <a:xfrm>
            <a:off x="179512" y="1196752"/>
            <a:ext cx="3312368" cy="2160240"/>
          </a:xfrm>
        </p:spPr>
        <p:txBody>
          <a:bodyPr anchor="ctr" anchorCtr="0">
            <a:normAutofit/>
          </a:bodyPr>
          <a:lstStyle/>
          <a:p>
            <a:pPr algn="ctr"/>
            <a:r>
              <a:rPr lang="ko-KR" altLang="en-US" sz="2400" b="1" i="0" dirty="0">
                <a:solidFill>
                  <a:schemeClr val="tx1"/>
                </a:solidFill>
              </a:rPr>
              <a:t>사오행시 이벤트 소개</a:t>
            </a:r>
            <a:endParaRPr lang="en-US" altLang="ko-KR" sz="2400" b="1" i="0" dirty="0">
              <a:solidFill>
                <a:schemeClr val="tx1"/>
              </a:solidFill>
            </a:endParaRPr>
          </a:p>
          <a:p>
            <a:pPr algn="ctr"/>
            <a:r>
              <a:rPr lang="ko-KR" altLang="en-US" sz="2000" b="1" i="0" dirty="0"/>
              <a:t>이벤트 진행 목적</a:t>
            </a:r>
            <a:r>
              <a:rPr lang="en-US" altLang="ko-KR" sz="2000" b="1" i="0" dirty="0"/>
              <a:t>, </a:t>
            </a:r>
            <a:r>
              <a:rPr lang="ko-KR" altLang="en-US" sz="2000" b="1" i="0" dirty="0"/>
              <a:t>참가 상품</a:t>
            </a:r>
            <a:endParaRPr lang="en-US" altLang="ko-KR" sz="2000" b="1" i="0" dirty="0"/>
          </a:p>
          <a:p>
            <a:pPr algn="ctr"/>
            <a:r>
              <a:rPr lang="ko-KR" altLang="en-US" sz="2000" b="1" i="0" dirty="0"/>
              <a:t>및 이벤트 기간</a:t>
            </a:r>
            <a:r>
              <a:rPr lang="en-US" altLang="ko-KR" sz="2000" b="1" i="0" dirty="0"/>
              <a:t> </a:t>
            </a:r>
            <a:r>
              <a:rPr lang="ko-KR" altLang="en-US" sz="2000" b="1" i="0" dirty="0"/>
              <a:t>안내</a:t>
            </a:r>
            <a:endParaRPr lang="en-US" altLang="ko-KR" sz="2000" b="1" i="0" dirty="0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2EC4C4B9-C964-405B-93D3-A8CA5D3F2C26}"/>
              </a:ext>
            </a:extLst>
          </p:cNvPr>
          <p:cNvCxnSpPr>
            <a:cxnSpLocks/>
            <a:endCxn id="16" idx="3"/>
          </p:cNvCxnSpPr>
          <p:nvPr/>
        </p:nvCxnSpPr>
        <p:spPr>
          <a:xfrm flipH="1">
            <a:off x="3923928" y="4635097"/>
            <a:ext cx="67138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내용 개체 틀 36">
            <a:extLst>
              <a:ext uri="{FF2B5EF4-FFF2-40B4-BE49-F238E27FC236}">
                <a16:creationId xmlns:a16="http://schemas.microsoft.com/office/drawing/2014/main" id="{19FBCC8F-6735-4B83-91C3-CB4E0468266E}"/>
              </a:ext>
            </a:extLst>
          </p:cNvPr>
          <p:cNvSpPr txBox="1">
            <a:spLocks/>
          </p:cNvSpPr>
          <p:nvPr/>
        </p:nvSpPr>
        <p:spPr>
          <a:xfrm>
            <a:off x="105724" y="3554977"/>
            <a:ext cx="3818204" cy="216024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400" b="1" i="0" dirty="0">
                <a:solidFill>
                  <a:schemeClr val="tx1"/>
                </a:solidFill>
              </a:rPr>
              <a:t>개인정보수집이용동의  </a:t>
            </a:r>
          </a:p>
          <a:p>
            <a:pPr algn="ctr"/>
            <a:r>
              <a:rPr lang="ko-KR" altLang="en-US" sz="2000" b="1" i="0" dirty="0"/>
              <a:t>참가 상품 전달을 위해 개인정보</a:t>
            </a:r>
            <a:endParaRPr lang="en-US" altLang="ko-KR" sz="2000" b="1" i="0" dirty="0"/>
          </a:p>
          <a:p>
            <a:pPr algn="ctr"/>
            <a:r>
              <a:rPr lang="ko-KR" altLang="en-US" sz="2000" b="1" i="0" dirty="0"/>
              <a:t>수집이용동의를 받고</a:t>
            </a:r>
            <a:r>
              <a:rPr lang="en-US" altLang="ko-KR" sz="2000" b="1" i="0" dirty="0"/>
              <a:t>, </a:t>
            </a:r>
            <a:r>
              <a:rPr lang="ko-KR" altLang="en-US" sz="2000" b="1" i="0" dirty="0"/>
              <a:t>이름과</a:t>
            </a:r>
            <a:endParaRPr lang="en-US" altLang="ko-KR" sz="2000" b="1" i="0" dirty="0"/>
          </a:p>
          <a:p>
            <a:pPr algn="ctr"/>
            <a:r>
              <a:rPr lang="ko-KR" altLang="en-US" sz="2000" b="1" i="0" dirty="0"/>
              <a:t>연락처를 입력 받음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uiExpand="1" build="p"/>
      <p:bldP spid="1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63AEF4-4417-4D95-B5C2-0A417DFBE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4000" dirty="0"/>
              <a:t> 이벤트 설문지 소개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40BD621-75DA-40DC-949D-966D0D995F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0696" y="1196752"/>
            <a:ext cx="4495800" cy="5876925"/>
          </a:xfrm>
          <a:prstGeom prst="rect">
            <a:avLst/>
          </a:prstGeom>
        </p:spPr>
      </p:pic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A43B6A20-247E-4C39-98C5-3FF3F8DCBCDD}"/>
              </a:ext>
            </a:extLst>
          </p:cNvPr>
          <p:cNvCxnSpPr>
            <a:cxnSpLocks/>
          </p:cNvCxnSpPr>
          <p:nvPr/>
        </p:nvCxnSpPr>
        <p:spPr>
          <a:xfrm flipH="1">
            <a:off x="3995936" y="2636912"/>
            <a:ext cx="60120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내용 개체 틀 36">
            <a:extLst>
              <a:ext uri="{FF2B5EF4-FFF2-40B4-BE49-F238E27FC236}">
                <a16:creationId xmlns:a16="http://schemas.microsoft.com/office/drawing/2014/main" id="{7BA5106C-3952-4F1F-8E43-7AFDFC932C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512" y="1196751"/>
            <a:ext cx="3888432" cy="3096345"/>
          </a:xfrm>
        </p:spPr>
        <p:txBody>
          <a:bodyPr anchor="ctr" anchorCtr="0">
            <a:normAutofit/>
          </a:bodyPr>
          <a:lstStyle/>
          <a:p>
            <a:pPr algn="ctr"/>
            <a:r>
              <a:rPr lang="en-US" altLang="ko-KR" sz="2400" b="1" i="0" dirty="0">
                <a:solidFill>
                  <a:schemeClr val="tx1"/>
                </a:solidFill>
              </a:rPr>
              <a:t>1</a:t>
            </a:r>
            <a:r>
              <a:rPr lang="ko-KR" altLang="en-US" sz="2400" b="1" i="0" dirty="0">
                <a:solidFill>
                  <a:schemeClr val="tx1"/>
                </a:solidFill>
              </a:rPr>
              <a:t>차시 프로젝트 활용</a:t>
            </a:r>
            <a:endParaRPr lang="en-US" altLang="ko-KR" sz="2400" b="1" i="0" dirty="0">
              <a:solidFill>
                <a:schemeClr val="tx1"/>
              </a:solidFill>
            </a:endParaRPr>
          </a:p>
          <a:p>
            <a:pPr algn="ctr"/>
            <a:r>
              <a:rPr lang="en-US" altLang="ko-KR" sz="2000" b="1" i="0" dirty="0"/>
              <a:t>1</a:t>
            </a:r>
            <a:r>
              <a:rPr lang="ko-KR" altLang="en-US" sz="2000" b="1" i="0" dirty="0"/>
              <a:t>차시 프로젝트</a:t>
            </a:r>
            <a:r>
              <a:rPr lang="en-US" altLang="ko-KR" sz="2000" b="1" i="0" dirty="0"/>
              <a:t>[</a:t>
            </a:r>
            <a:r>
              <a:rPr lang="ko-KR" altLang="en-US" sz="2000" b="1" i="0" dirty="0"/>
              <a:t>인종차별</a:t>
            </a:r>
            <a:r>
              <a:rPr lang="en-US" altLang="ko-KR" sz="2000" b="1" i="0" dirty="0"/>
              <a:t> </a:t>
            </a:r>
            <a:r>
              <a:rPr lang="ko-KR" altLang="en-US" sz="2000" b="1" i="0" dirty="0"/>
              <a:t>문제의</a:t>
            </a:r>
            <a:endParaRPr lang="en-US" altLang="ko-KR" sz="2000" b="1" i="0" dirty="0"/>
          </a:p>
          <a:p>
            <a:pPr algn="ctr"/>
            <a:r>
              <a:rPr lang="ko-KR" altLang="en-US" sz="2000" b="1" i="0" dirty="0"/>
              <a:t>심각성을 알려주는</a:t>
            </a:r>
            <a:r>
              <a:rPr lang="en-US" altLang="ko-KR" sz="2000" b="1" i="0" dirty="0"/>
              <a:t> </a:t>
            </a:r>
            <a:r>
              <a:rPr lang="ko-KR" altLang="en-US" sz="2000" b="1" i="0" dirty="0"/>
              <a:t>영상 제작</a:t>
            </a:r>
            <a:r>
              <a:rPr lang="en-US" altLang="ko-KR" sz="2000" b="1" i="0" dirty="0"/>
              <a:t>]</a:t>
            </a:r>
          </a:p>
          <a:p>
            <a:pPr algn="ctr"/>
            <a:r>
              <a:rPr lang="ko-KR" altLang="en-US" sz="2000" b="1" i="0" dirty="0"/>
              <a:t>에서 만들었던</a:t>
            </a:r>
            <a:r>
              <a:rPr lang="en-US" altLang="ko-KR" sz="2000" b="1" i="0" dirty="0"/>
              <a:t> </a:t>
            </a:r>
            <a:r>
              <a:rPr lang="ko-KR" altLang="en-US" sz="2000" b="1" i="0" dirty="0"/>
              <a:t>영상들을 활용함</a:t>
            </a:r>
            <a:endParaRPr lang="en-US" altLang="ko-KR" sz="2000" b="1" i="0" dirty="0"/>
          </a:p>
          <a:p>
            <a:pPr algn="ctr"/>
            <a:r>
              <a:rPr lang="ko-KR" altLang="en-US" sz="2000" b="1" i="0" dirty="0"/>
              <a:t>          </a:t>
            </a:r>
            <a:endParaRPr lang="en-US" altLang="ko-KR" sz="2000" b="1" i="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7FFB198-AB03-4D3E-8E95-886EFA439F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3401234"/>
            <a:ext cx="1960550" cy="1103065"/>
          </a:xfrm>
          <a:prstGeom prst="rect">
            <a:avLst/>
          </a:prstGeom>
        </p:spPr>
      </p:pic>
      <p:sp>
        <p:nvSpPr>
          <p:cNvPr id="11" name="내용 개체 틀 36">
            <a:extLst>
              <a:ext uri="{FF2B5EF4-FFF2-40B4-BE49-F238E27FC236}">
                <a16:creationId xmlns:a16="http://schemas.microsoft.com/office/drawing/2014/main" id="{E8C614AC-A214-498A-BB42-C2FB8737E1FE}"/>
              </a:ext>
            </a:extLst>
          </p:cNvPr>
          <p:cNvSpPr txBox="1">
            <a:spLocks/>
          </p:cNvSpPr>
          <p:nvPr/>
        </p:nvSpPr>
        <p:spPr>
          <a:xfrm>
            <a:off x="415888" y="3212976"/>
            <a:ext cx="3888432" cy="340651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ko-KR" altLang="en-US" sz="2000" b="1" i="0" dirty="0"/>
              <a:t>영상의 일부분을</a:t>
            </a:r>
            <a:endParaRPr lang="en-US" altLang="ko-KR" sz="2000" b="1" i="0" dirty="0"/>
          </a:p>
          <a:p>
            <a:pPr algn="r"/>
            <a:r>
              <a:rPr lang="ko-KR" altLang="en-US" sz="2000" b="1" i="0" dirty="0"/>
              <a:t>수정하여 사오행시</a:t>
            </a:r>
            <a:r>
              <a:rPr lang="en-US" altLang="ko-KR" sz="2000" b="1" i="0" dirty="0"/>
              <a:t> </a:t>
            </a:r>
            <a:r>
              <a:rPr lang="ko-KR" altLang="en-US" sz="2000" b="1" i="0" dirty="0"/>
              <a:t>이벤트</a:t>
            </a:r>
            <a:endParaRPr lang="en-US" altLang="ko-KR" sz="2000" b="1" i="0" dirty="0"/>
          </a:p>
          <a:p>
            <a:pPr algn="r"/>
            <a:r>
              <a:rPr lang="ko-KR" altLang="en-US" sz="2000" b="1" i="0" dirty="0"/>
              <a:t>참여를 독려하는 문구를 넣음</a:t>
            </a:r>
          </a:p>
          <a:p>
            <a:pPr algn="ctr"/>
            <a:endParaRPr lang="ko-KR" altLang="en-US" sz="2000" b="1" i="0" dirty="0"/>
          </a:p>
        </p:txBody>
      </p:sp>
    </p:spTree>
    <p:extLst>
      <p:ext uri="{BB962C8B-B14F-4D97-AF65-F5344CB8AC3E}">
        <p14:creationId xmlns:p14="http://schemas.microsoft.com/office/powerpoint/2010/main" val="1644068225"/>
      </p:ext>
    </p:extLst>
  </p:cSld>
  <p:clrMapOvr>
    <a:masterClrMapping/>
  </p:clrMapOvr>
  <p:transition spd="slow">
    <p:wipe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63AEF4-4417-4D95-B5C2-0A417DFBE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4000" dirty="0"/>
              <a:t> 이벤트 설문지 소개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B28707F-2B04-4C14-AAF0-0D67BEE814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5934" y="1196752"/>
            <a:ext cx="4495800" cy="324802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E6BE168-CD61-4CB4-A432-29042DB393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1171" y="4365104"/>
            <a:ext cx="4505325" cy="2771775"/>
          </a:xfrm>
          <a:prstGeom prst="rect">
            <a:avLst/>
          </a:prstGeom>
        </p:spPr>
      </p:pic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8D2777B7-A8EE-4D47-96A0-4C4D3B527D59}"/>
              </a:ext>
            </a:extLst>
          </p:cNvPr>
          <p:cNvCxnSpPr>
            <a:cxnSpLocks/>
          </p:cNvCxnSpPr>
          <p:nvPr/>
        </p:nvCxnSpPr>
        <p:spPr>
          <a:xfrm flipH="1">
            <a:off x="4139952" y="2708920"/>
            <a:ext cx="44278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내용 개체 틀 36">
            <a:extLst>
              <a:ext uri="{FF2B5EF4-FFF2-40B4-BE49-F238E27FC236}">
                <a16:creationId xmlns:a16="http://schemas.microsoft.com/office/drawing/2014/main" id="{B0C203E7-1580-451F-8D0A-BE6E7DB1ED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496" y="1124744"/>
            <a:ext cx="4201795" cy="3096345"/>
          </a:xfrm>
        </p:spPr>
        <p:txBody>
          <a:bodyPr anchor="ctr" anchorCtr="0">
            <a:normAutofit/>
          </a:bodyPr>
          <a:lstStyle/>
          <a:p>
            <a:pPr algn="ctr"/>
            <a:r>
              <a:rPr lang="ko-KR" altLang="en-US" sz="2400" b="1" i="0" dirty="0">
                <a:solidFill>
                  <a:schemeClr val="tx1"/>
                </a:solidFill>
              </a:rPr>
              <a:t>사오행시 문구 선택</a:t>
            </a:r>
            <a:endParaRPr lang="en-US" altLang="ko-KR" sz="2400" b="1" i="0" dirty="0">
              <a:solidFill>
                <a:schemeClr val="tx1"/>
              </a:solidFill>
            </a:endParaRPr>
          </a:p>
          <a:p>
            <a:pPr algn="ctr"/>
            <a:r>
              <a:rPr lang="ko-KR" altLang="en-US" sz="2000" b="1" i="0" dirty="0"/>
              <a:t>프로젝트 주제와 관련된 </a:t>
            </a:r>
            <a:r>
              <a:rPr lang="en-US" altLang="ko-KR" sz="2000" b="1" i="0" dirty="0"/>
              <a:t>6</a:t>
            </a:r>
            <a:r>
              <a:rPr lang="ko-KR" altLang="en-US" sz="2000" b="1" i="0" dirty="0"/>
              <a:t>가지 문구</a:t>
            </a:r>
            <a:endParaRPr lang="en-US" altLang="ko-KR" sz="2000" b="1" i="0" dirty="0"/>
          </a:p>
          <a:p>
            <a:pPr algn="ctr"/>
            <a:r>
              <a:rPr lang="en-US" altLang="ko-KR" sz="2000" b="1" i="0" dirty="0"/>
              <a:t>[</a:t>
            </a:r>
            <a:r>
              <a:rPr lang="ko-KR" altLang="en-US" sz="2000" b="1" i="0" u="sng" dirty="0"/>
              <a:t>인종차별</a:t>
            </a:r>
            <a:r>
              <a:rPr lang="en-US" altLang="ko-KR" sz="2000" b="1" i="0" dirty="0"/>
              <a:t>·</a:t>
            </a:r>
            <a:r>
              <a:rPr lang="ko-KR" altLang="en-US" sz="2000" b="1" i="0" u="sng" dirty="0"/>
              <a:t>평등열매</a:t>
            </a:r>
            <a:r>
              <a:rPr lang="en-US" altLang="ko-KR" sz="2000" b="1" i="0" dirty="0"/>
              <a:t>·</a:t>
            </a:r>
            <a:r>
              <a:rPr lang="ko-KR" altLang="en-US" sz="2000" b="1" i="0" u="sng" dirty="0"/>
              <a:t>평등사회</a:t>
            </a:r>
            <a:r>
              <a:rPr lang="en-US" altLang="ko-KR" sz="2000" b="1" i="0" dirty="0"/>
              <a:t>·</a:t>
            </a:r>
          </a:p>
          <a:p>
            <a:pPr algn="ctr"/>
            <a:r>
              <a:rPr lang="ko-KR" altLang="en-US" sz="2000" b="1" i="0" u="sng" dirty="0"/>
              <a:t>차별반대</a:t>
            </a:r>
            <a:r>
              <a:rPr lang="en-US" altLang="ko-KR" sz="2000" b="1" i="0" dirty="0"/>
              <a:t>·</a:t>
            </a:r>
            <a:r>
              <a:rPr lang="ko-KR" altLang="en-US" sz="2000" b="1" i="0" u="sng" dirty="0"/>
              <a:t>외국인차별</a:t>
            </a:r>
            <a:r>
              <a:rPr lang="en-US" altLang="ko-KR" sz="2000" b="1" i="0" dirty="0"/>
              <a:t>·</a:t>
            </a:r>
            <a:r>
              <a:rPr lang="ko-KR" altLang="en-US" sz="2000" b="1" i="0" u="sng" dirty="0"/>
              <a:t>다문화사회</a:t>
            </a:r>
            <a:r>
              <a:rPr lang="en-US" altLang="ko-KR" sz="2000" b="1" i="0" dirty="0"/>
              <a:t>]</a:t>
            </a:r>
          </a:p>
          <a:p>
            <a:pPr algn="ctr"/>
            <a:r>
              <a:rPr lang="ko-KR" altLang="en-US" sz="2000" b="1" i="0" dirty="0"/>
              <a:t>중에 원하는 문구를 하나 선택함</a:t>
            </a:r>
            <a:endParaRPr lang="en-US" altLang="ko-KR" sz="2000" b="1" i="0" dirty="0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3956C73E-2676-4066-846D-175BCCC5DB9F}"/>
              </a:ext>
            </a:extLst>
          </p:cNvPr>
          <p:cNvCxnSpPr>
            <a:cxnSpLocks/>
          </p:cNvCxnSpPr>
          <p:nvPr/>
        </p:nvCxnSpPr>
        <p:spPr>
          <a:xfrm flipH="1">
            <a:off x="3995936" y="5943590"/>
            <a:ext cx="58680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내용 개체 틀 36">
            <a:extLst>
              <a:ext uri="{FF2B5EF4-FFF2-40B4-BE49-F238E27FC236}">
                <a16:creationId xmlns:a16="http://schemas.microsoft.com/office/drawing/2014/main" id="{E4362787-279D-43F7-8308-357C645C0675}"/>
              </a:ext>
            </a:extLst>
          </p:cNvPr>
          <p:cNvSpPr txBox="1">
            <a:spLocks/>
          </p:cNvSpPr>
          <p:nvPr/>
        </p:nvSpPr>
        <p:spPr>
          <a:xfrm>
            <a:off x="41292" y="4221088"/>
            <a:ext cx="4201795" cy="309634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b="1" i="0" dirty="0">
                <a:solidFill>
                  <a:schemeClr val="tx1"/>
                </a:solidFill>
              </a:rPr>
              <a:t>      선택한 사오행시 작성</a:t>
            </a:r>
          </a:p>
          <a:p>
            <a:r>
              <a:rPr lang="ko-KR" altLang="en-US" sz="1800" b="1" i="0" dirty="0"/>
              <a:t>인 </a:t>
            </a:r>
            <a:r>
              <a:rPr lang="en-US" altLang="ko-KR" sz="1800" b="1" i="0" dirty="0"/>
              <a:t>: </a:t>
            </a:r>
            <a:r>
              <a:rPr lang="ko-KR" altLang="en-US" sz="1800" b="1" i="0" dirty="0"/>
              <a:t>인간은 모두 같은 사람입니다</a:t>
            </a:r>
            <a:r>
              <a:rPr lang="en-US" altLang="ko-KR" sz="1800" b="1" i="0" dirty="0"/>
              <a:t>.</a:t>
            </a:r>
          </a:p>
          <a:p>
            <a:r>
              <a:rPr lang="ko-KR" altLang="en-US" sz="1800" b="1" i="0" dirty="0"/>
              <a:t>종 </a:t>
            </a:r>
            <a:r>
              <a:rPr lang="en-US" altLang="ko-KR" sz="1800" b="1" i="0" dirty="0"/>
              <a:t>: </a:t>
            </a:r>
            <a:r>
              <a:rPr lang="ko-KR" altLang="en-US" sz="1800" b="1" i="0" dirty="0"/>
              <a:t>종족이 다르다고 생각하지 마세요</a:t>
            </a:r>
            <a:r>
              <a:rPr lang="en-US" altLang="ko-KR" sz="1800" b="1" i="0" dirty="0"/>
              <a:t>.</a:t>
            </a:r>
          </a:p>
          <a:p>
            <a:r>
              <a:rPr lang="ko-KR" altLang="en-US" sz="1800" b="1" i="0" dirty="0"/>
              <a:t>차 </a:t>
            </a:r>
            <a:r>
              <a:rPr lang="en-US" altLang="ko-KR" sz="1800" b="1" i="0" dirty="0"/>
              <a:t>: </a:t>
            </a:r>
            <a:r>
              <a:rPr lang="ko-KR" altLang="en-US" sz="1800" b="1" i="0" dirty="0"/>
              <a:t>차별은 나쁜 것입니다</a:t>
            </a:r>
            <a:r>
              <a:rPr lang="en-US" altLang="ko-KR" sz="1800" b="1" i="0" dirty="0"/>
              <a:t>.</a:t>
            </a:r>
          </a:p>
          <a:p>
            <a:r>
              <a:rPr lang="ko-KR" altLang="en-US" sz="1800" b="1" i="0" dirty="0"/>
              <a:t>별 </a:t>
            </a:r>
            <a:r>
              <a:rPr lang="en-US" altLang="ko-KR" sz="1800" b="1" i="0" dirty="0"/>
              <a:t>: </a:t>
            </a:r>
            <a:r>
              <a:rPr lang="ko-KR" altLang="en-US" sz="1800" b="1" i="0" dirty="0"/>
              <a:t>별처럼 빛나고 아름다운 </a:t>
            </a:r>
            <a:r>
              <a:rPr lang="ko-KR" altLang="en-US" sz="1800" b="1" i="0" dirty="0" err="1"/>
              <a:t>차별없는</a:t>
            </a:r>
            <a:r>
              <a:rPr lang="ko-KR" altLang="en-US" sz="1800" b="1" i="0" dirty="0"/>
              <a:t> 사회를 우리가 만들어가요</a:t>
            </a:r>
            <a:r>
              <a:rPr lang="en-US" altLang="ko-KR" sz="1800" b="1" i="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38214564"/>
      </p:ext>
    </p:extLst>
  </p:cSld>
  <p:clrMapOvr>
    <a:masterClrMapping/>
  </p:clrMapOvr>
  <p:transition spd="slow">
    <p:wipe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  <p:bldP spid="1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251520" y="1643658"/>
            <a:ext cx="3416434" cy="4665662"/>
          </a:xfrm>
        </p:spPr>
        <p:txBody>
          <a:bodyPr anchor="ctr" anchorCtr="0">
            <a:normAutofit/>
          </a:bodyPr>
          <a:lstStyle/>
          <a:p>
            <a:pPr algn="ctr"/>
            <a:r>
              <a:rPr lang="ko-KR" altLang="en-US" sz="2400" b="1" i="0" dirty="0" err="1"/>
              <a:t>에브리타임</a:t>
            </a:r>
            <a:r>
              <a:rPr lang="ko-KR" altLang="en-US" sz="2400" b="1" i="0" dirty="0"/>
              <a:t> 등의 인터넷</a:t>
            </a:r>
            <a:endParaRPr lang="en-US" altLang="ko-KR" sz="2400" b="1" i="0" dirty="0"/>
          </a:p>
          <a:p>
            <a:pPr algn="ctr"/>
            <a:r>
              <a:rPr lang="ko-KR" altLang="en-US" sz="2400" b="1" i="0" dirty="0"/>
              <a:t>커뮤니티에</a:t>
            </a:r>
            <a:r>
              <a:rPr lang="en-US" altLang="ko-KR" sz="2400" b="1" i="0" dirty="0"/>
              <a:t> </a:t>
            </a:r>
            <a:r>
              <a:rPr lang="ko-KR" altLang="en-US" sz="2400" b="1" i="0" dirty="0"/>
              <a:t>사오행시</a:t>
            </a:r>
            <a:endParaRPr lang="en-US" altLang="ko-KR" sz="2400" b="1" i="0" dirty="0"/>
          </a:p>
          <a:p>
            <a:pPr algn="ctr"/>
            <a:r>
              <a:rPr lang="ko-KR" altLang="en-US" sz="2400" b="1" i="0" dirty="0"/>
              <a:t>이벤트 홍보</a:t>
            </a:r>
            <a:endParaRPr lang="en-US" altLang="ko-KR" sz="2400" b="1" i="0" dirty="0"/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/>
              <a:t> </a:t>
            </a:r>
            <a:r>
              <a:rPr lang="ko-KR" altLang="en-US" sz="4000" dirty="0"/>
              <a:t>이벤트 홍보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AC0F0EF-C911-458B-94FA-1673449D0B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9912" y="1643658"/>
            <a:ext cx="5000611" cy="464128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/>
              <a:t> </a:t>
            </a:r>
            <a:r>
              <a:rPr lang="ko-KR" altLang="en-US" sz="4000" dirty="0"/>
              <a:t>우승자 선정</a:t>
            </a:r>
          </a:p>
        </p:txBody>
      </p:sp>
      <p:sp>
        <p:nvSpPr>
          <p:cNvPr id="37" name="내용 개체 틀 36"/>
          <p:cNvSpPr>
            <a:spLocks noGrp="1"/>
          </p:cNvSpPr>
          <p:nvPr>
            <p:ph idx="1"/>
          </p:nvPr>
        </p:nvSpPr>
        <p:spPr>
          <a:xfrm>
            <a:off x="179512" y="1484784"/>
            <a:ext cx="3888432" cy="4665662"/>
          </a:xfrm>
        </p:spPr>
        <p:txBody>
          <a:bodyPr anchor="ctr" anchorCtr="0">
            <a:normAutofit/>
          </a:bodyPr>
          <a:lstStyle/>
          <a:p>
            <a:pPr marL="0" indent="0" algn="ctr"/>
            <a:r>
              <a:rPr lang="ko-KR" altLang="en-US" sz="2400" b="1" i="0" dirty="0"/>
              <a:t>투표를 통해 </a:t>
            </a:r>
            <a:r>
              <a:rPr lang="ko-KR" altLang="en-US" sz="2400" b="1" i="0" dirty="0" err="1"/>
              <a:t>창의왕</a:t>
            </a:r>
            <a:r>
              <a:rPr lang="en-US" altLang="ko-KR" sz="2400" b="1" i="0" dirty="0"/>
              <a:t>,</a:t>
            </a:r>
          </a:p>
          <a:p>
            <a:pPr algn="ctr"/>
            <a:r>
              <a:rPr lang="ko-KR" altLang="en-US" sz="2400" b="1" i="0" dirty="0" err="1"/>
              <a:t>정성왕</a:t>
            </a:r>
            <a:r>
              <a:rPr lang="en-US" altLang="ko-KR" sz="2400" b="1" i="0" dirty="0"/>
              <a:t>, </a:t>
            </a:r>
            <a:r>
              <a:rPr lang="ko-KR" altLang="en-US" sz="2400" b="1" i="0" dirty="0"/>
              <a:t>재치왕을 선정함</a:t>
            </a:r>
            <a:endParaRPr lang="en-US" altLang="ko-KR" sz="2400" b="1" i="0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49C581D7-CF5A-4A8A-B952-1C28413110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0639" y="1380172"/>
            <a:ext cx="1647825" cy="522922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D6C41E5D-0979-4D18-A84A-3C96908F24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0112" y="1388704"/>
            <a:ext cx="1248131" cy="25740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07873BF2-D3B9-4A0D-A6E1-17546CFB0E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1960" y="1380172"/>
            <a:ext cx="1252450" cy="257400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26E5B1D1-04B7-48CA-802F-AC745EEC69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99510" y="4035397"/>
            <a:ext cx="1256666" cy="257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542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/>
              <a:t> </a:t>
            </a:r>
            <a:r>
              <a:rPr lang="ko-KR" altLang="en-US" sz="4000" dirty="0"/>
              <a:t>우승자 선정 결과 </a:t>
            </a:r>
            <a:r>
              <a:rPr lang="en-US" altLang="ko-KR" sz="4000" dirty="0"/>
              <a:t>- </a:t>
            </a:r>
            <a:r>
              <a:rPr lang="ko-KR" altLang="en-US" sz="4000" dirty="0" err="1">
                <a:solidFill>
                  <a:schemeClr val="tx2"/>
                </a:solidFill>
              </a:rPr>
              <a:t>창의왕</a:t>
            </a:r>
            <a:endParaRPr lang="ko-KR" altLang="en-US" sz="4000" dirty="0">
              <a:solidFill>
                <a:schemeClr val="tx2"/>
              </a:solidFill>
            </a:endParaRPr>
          </a:p>
        </p:txBody>
      </p:sp>
      <p:sp>
        <p:nvSpPr>
          <p:cNvPr id="37" name="내용 개체 틀 3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9DD68D88-3602-42E7-87D8-194DA4DE6170}"/>
              </a:ext>
            </a:extLst>
          </p:cNvPr>
          <p:cNvGrpSpPr/>
          <p:nvPr/>
        </p:nvGrpSpPr>
        <p:grpSpPr>
          <a:xfrm>
            <a:off x="2794172" y="2348880"/>
            <a:ext cx="6127200" cy="3600400"/>
            <a:chOff x="2794172" y="2348880"/>
            <a:chExt cx="6127200" cy="360040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56A286C-F62F-4E35-856B-3AE4C2DBE4D2}"/>
                </a:ext>
              </a:extLst>
            </p:cNvPr>
            <p:cNvSpPr/>
            <p:nvPr/>
          </p:nvSpPr>
          <p:spPr>
            <a:xfrm>
              <a:off x="2794172" y="2348880"/>
              <a:ext cx="6127200" cy="36004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8100">
              <a:solidFill>
                <a:srgbClr val="FF969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27511998-2F45-471C-95AF-18C7DBEBCC0B}"/>
                </a:ext>
              </a:extLst>
            </p:cNvPr>
            <p:cNvSpPr/>
            <p:nvPr/>
          </p:nvSpPr>
          <p:spPr>
            <a:xfrm>
              <a:off x="3082205" y="2636912"/>
              <a:ext cx="4752528" cy="7200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700" dirty="0">
                  <a:solidFill>
                    <a:schemeClr val="tx1"/>
                  </a:solidFill>
                </a:rPr>
                <a:t>           </a:t>
              </a:r>
              <a:r>
                <a:rPr lang="ko-KR" altLang="en-US" sz="1700" b="1" dirty="0" err="1">
                  <a:solidFill>
                    <a:schemeClr val="tx1"/>
                  </a:solidFill>
                </a:rPr>
                <a:t>를</a:t>
              </a:r>
              <a:r>
                <a:rPr lang="ko-KR" altLang="en-US" sz="1700" b="1" dirty="0">
                  <a:solidFill>
                    <a:schemeClr val="tx1"/>
                  </a:solidFill>
                </a:rPr>
                <a:t> 타고 달리다가</a:t>
              </a: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7D7513A5-8152-42F0-8C57-D60122C89162}"/>
                </a:ext>
              </a:extLst>
            </p:cNvPr>
            <p:cNvSpPr/>
            <p:nvPr/>
          </p:nvSpPr>
          <p:spPr>
            <a:xfrm>
              <a:off x="3082205" y="2639488"/>
              <a:ext cx="576064" cy="645495"/>
            </a:xfrm>
            <a:prstGeom prst="ellipse">
              <a:avLst/>
            </a:prstGeom>
            <a:solidFill>
              <a:srgbClr val="FF0000">
                <a:alpha val="4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차</a:t>
              </a: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70E16780-D88F-45E8-822C-7DF0A52BA8B3}"/>
                </a:ext>
              </a:extLst>
            </p:cNvPr>
            <p:cNvSpPr/>
            <p:nvPr/>
          </p:nvSpPr>
          <p:spPr>
            <a:xfrm>
              <a:off x="3082205" y="3429000"/>
              <a:ext cx="4752528" cy="7200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700" dirty="0">
                  <a:solidFill>
                    <a:schemeClr val="tx1"/>
                  </a:solidFill>
                </a:rPr>
                <a:t>           </a:t>
              </a:r>
              <a:r>
                <a:rPr lang="ko-KR" altLang="en-US" sz="1700" b="1" dirty="0">
                  <a:solidFill>
                    <a:schemeClr val="tx1"/>
                  </a:solidFill>
                </a:rPr>
                <a:t>이 가득한 세상을 </a:t>
              </a:r>
              <a:r>
                <a:rPr lang="ko-KR" altLang="en-US" sz="1700" b="1" dirty="0" err="1">
                  <a:solidFill>
                    <a:schemeClr val="tx1"/>
                  </a:solidFill>
                </a:rPr>
                <a:t>바라볼때</a:t>
              </a:r>
              <a:endParaRPr lang="ko-KR" altLang="en-US" sz="1700" b="1" dirty="0">
                <a:solidFill>
                  <a:schemeClr val="tx1"/>
                </a:solidFill>
              </a:endParaRPr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2506861E-9D4D-400C-9FE7-96CCF48D9111}"/>
                </a:ext>
              </a:extLst>
            </p:cNvPr>
            <p:cNvSpPr/>
            <p:nvPr/>
          </p:nvSpPr>
          <p:spPr>
            <a:xfrm>
              <a:off x="3082205" y="3431576"/>
              <a:ext cx="576064" cy="645495"/>
            </a:xfrm>
            <a:prstGeom prst="ellipse">
              <a:avLst/>
            </a:prstGeom>
            <a:solidFill>
              <a:srgbClr val="FFC000">
                <a:alpha val="4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별</a:t>
              </a: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29E27E11-95E2-4C82-92E0-C662AD95909D}"/>
                </a:ext>
              </a:extLst>
            </p:cNvPr>
            <p:cNvSpPr/>
            <p:nvPr/>
          </p:nvSpPr>
          <p:spPr>
            <a:xfrm>
              <a:off x="3082205" y="4223563"/>
              <a:ext cx="4752528" cy="7200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700" dirty="0">
                  <a:solidFill>
                    <a:schemeClr val="tx1"/>
                  </a:solidFill>
                </a:rPr>
                <a:t>           </a:t>
              </a:r>
              <a:r>
                <a:rPr lang="ko-KR" altLang="en-US" sz="1700" b="1" dirty="0">
                  <a:solidFill>
                    <a:schemeClr val="tx1"/>
                  </a:solidFill>
                </a:rPr>
                <a:t>달을 뺀 모든 별은 다 똑같다</a:t>
              </a: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14B52054-240C-4D99-9077-DA795B033C3C}"/>
                </a:ext>
              </a:extLst>
            </p:cNvPr>
            <p:cNvSpPr/>
            <p:nvPr/>
          </p:nvSpPr>
          <p:spPr>
            <a:xfrm>
              <a:off x="3082205" y="4226139"/>
              <a:ext cx="576064" cy="645495"/>
            </a:xfrm>
            <a:prstGeom prst="ellipse">
              <a:avLst/>
            </a:prstGeom>
            <a:solidFill>
              <a:schemeClr val="accent3">
                <a:alpha val="4509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반</a:t>
              </a: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24A4A2DF-E34C-4825-AEDF-A178E5618129}"/>
                </a:ext>
              </a:extLst>
            </p:cNvPr>
            <p:cNvSpPr/>
            <p:nvPr/>
          </p:nvSpPr>
          <p:spPr>
            <a:xfrm>
              <a:off x="3082204" y="5018126"/>
              <a:ext cx="5481037" cy="7200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700" dirty="0">
                  <a:solidFill>
                    <a:schemeClr val="tx1"/>
                  </a:solidFill>
                </a:rPr>
                <a:t>           </a:t>
              </a:r>
              <a:r>
                <a:rPr lang="ko-KR" altLang="en-US" sz="1700" b="1" dirty="0">
                  <a:solidFill>
                    <a:schemeClr val="tx1"/>
                  </a:solidFill>
                </a:rPr>
                <a:t>다수의 별은 모두 반짝이지 않아도 같은</a:t>
              </a:r>
              <a:r>
                <a:rPr lang="en-US" altLang="ko-KR" sz="1700" b="1" dirty="0">
                  <a:solidFill>
                    <a:schemeClr val="tx1"/>
                  </a:solidFill>
                </a:rPr>
                <a:t> </a:t>
              </a:r>
              <a:r>
                <a:rPr lang="ko-KR" altLang="en-US" sz="1700" b="1" dirty="0" err="1">
                  <a:solidFill>
                    <a:schemeClr val="tx1"/>
                  </a:solidFill>
                </a:rPr>
                <a:t>별이니깐</a:t>
              </a:r>
              <a:endParaRPr lang="ko-KR" altLang="en-US" sz="1700" b="1" dirty="0">
                <a:solidFill>
                  <a:schemeClr val="tx1"/>
                </a:solidFill>
              </a:endParaRP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4908F73F-EE0A-4455-93CA-366F8B8071F0}"/>
                </a:ext>
              </a:extLst>
            </p:cNvPr>
            <p:cNvSpPr/>
            <p:nvPr/>
          </p:nvSpPr>
          <p:spPr>
            <a:xfrm>
              <a:off x="3082205" y="5020702"/>
              <a:ext cx="576064" cy="645495"/>
            </a:xfrm>
            <a:prstGeom prst="ellipse">
              <a:avLst/>
            </a:prstGeom>
            <a:solidFill>
              <a:srgbClr val="0070C0">
                <a:alpha val="4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대</a:t>
              </a: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9844B0EC-6DEF-4FD0-8762-1FDADECF168E}"/>
              </a:ext>
            </a:extLst>
          </p:cNvPr>
          <p:cNvGrpSpPr/>
          <p:nvPr/>
        </p:nvGrpSpPr>
        <p:grpSpPr>
          <a:xfrm>
            <a:off x="190658" y="2891060"/>
            <a:ext cx="2351951" cy="2516040"/>
            <a:chOff x="206506" y="2200624"/>
            <a:chExt cx="2351951" cy="2516040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E6BA8F29-8629-430E-825F-0ABA292F781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6506" y="2200624"/>
              <a:ext cx="2351951" cy="2516040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07EB1884-A527-4CA3-9A2D-10EBFFEF8D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4154" y="3172918"/>
              <a:ext cx="1965598" cy="5441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40662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1">
      <a:majorFont>
        <a:latin typeface="Calibri"/>
        <a:ea typeface="맑은 고딕"/>
        <a:cs typeface=""/>
      </a:majorFont>
      <a:minorFont>
        <a:latin typeface="Calibri Light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10479</TotalTime>
  <Words>431</Words>
  <Application>Microsoft Office PowerPoint</Application>
  <PresentationFormat>화면 슬라이드 쇼(4:3)</PresentationFormat>
  <Paragraphs>122</Paragraphs>
  <Slides>14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1" baseType="lpstr">
      <vt:lpstr>Wingdings</vt:lpstr>
      <vt:lpstr>맑은 고딕</vt:lpstr>
      <vt:lpstr>Calibri Light</vt:lpstr>
      <vt:lpstr>Calibri</vt:lpstr>
      <vt:lpstr>Arial</vt:lpstr>
      <vt:lpstr>굴림체</vt:lpstr>
      <vt:lpstr>Office 테마</vt:lpstr>
      <vt:lpstr>외국인차별과 인종차별 문제 해소를 위한 사오행시 프로젝트</vt:lpstr>
      <vt:lpstr>PowerPoint 프레젠테이션</vt:lpstr>
      <vt:lpstr> 사오행시 이벤트 진행 목적</vt:lpstr>
      <vt:lpstr> 이벤트 설문지 소개</vt:lpstr>
      <vt:lpstr> 이벤트 설문지 소개</vt:lpstr>
      <vt:lpstr> 이벤트 설문지 소개</vt:lpstr>
      <vt:lpstr> 이벤트 홍보</vt:lpstr>
      <vt:lpstr> 우승자 선정</vt:lpstr>
      <vt:lpstr> 우승자 선정 결과 - 창의왕</vt:lpstr>
      <vt:lpstr> 우승자 선정 결과 - 정성왕</vt:lpstr>
      <vt:lpstr> 우승자 선정 결과 - 재치왕</vt:lpstr>
      <vt:lpstr> 우승상품 전달</vt:lpstr>
      <vt:lpstr> 한 줄 소감</vt:lpstr>
      <vt:lpstr>감사합니다.</vt:lpstr>
    </vt:vector>
  </TitlesOfParts>
  <Manager>Slide Members</Manager>
  <Company>YESFORM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Members</dc:title>
  <dc:subject>Powerpoint Templates , Diagram, Chart, Google slides, Keynote</dc:subject>
  <dc:creator>Slide Members by HS.SEO</dc:creator>
  <cp:keywords>SlideMembers, ppt, PPT Templates, Presentation, Diagram, Chart, Yesform, Google slides, Keynote, Free Slides</cp:keywords>
  <dc:description>The copyright of this document is at Slide Members. Unauthorized copying may result in legal sanctions.</dc:description>
  <cp:lastModifiedBy>33rlagus@gmail.com</cp:lastModifiedBy>
  <cp:revision>43</cp:revision>
  <dcterms:created xsi:type="dcterms:W3CDTF">2010-02-01T08:03:16Z</dcterms:created>
  <dcterms:modified xsi:type="dcterms:W3CDTF">2020-12-06T15:29:15Z</dcterms:modified>
  <cp:category>www.slidemembers.com</cp:category>
</cp:coreProperties>
</file>